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08" r:id="rId4"/>
    <p:sldMasterId id="2147483724" r:id="rId5"/>
    <p:sldMasterId id="2147483740" r:id="rId6"/>
    <p:sldMasterId id="2147483756" r:id="rId7"/>
    <p:sldMasterId id="2147483772" r:id="rId8"/>
    <p:sldMasterId id="2147483788" r:id="rId9"/>
  </p:sldMasterIdLst>
  <p:notesMasterIdLst>
    <p:notesMasterId r:id="rId30"/>
  </p:notesMasterIdLst>
  <p:sldIdLst>
    <p:sldId id="257" r:id="rId10"/>
    <p:sldId id="258" r:id="rId11"/>
    <p:sldId id="260" r:id="rId12"/>
    <p:sldId id="261" r:id="rId13"/>
    <p:sldId id="259" r:id="rId14"/>
    <p:sldId id="262" r:id="rId15"/>
    <p:sldId id="264" r:id="rId16"/>
    <p:sldId id="266" r:id="rId17"/>
    <p:sldId id="265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6459200" cy="9144000"/>
  <p:notesSz cx="6858000" cy="9144000"/>
  <p:defaultTextStyle>
    <a:defPPr>
      <a:defRPr lang="en-US"/>
    </a:defPPr>
    <a:lvl1pPr marL="0" algn="l" defTabSz="145872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29362" algn="l" defTabSz="145872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458729" algn="l" defTabSz="145872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188099" algn="l" defTabSz="145872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2917475" algn="l" defTabSz="145872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646845" algn="l" defTabSz="145872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376206" algn="l" defTabSz="145872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105572" algn="l" defTabSz="145872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5834942" algn="l" defTabSz="145872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9" autoAdjust="0"/>
    <p:restoredTop sz="94660"/>
  </p:normalViewPr>
  <p:slideViewPr>
    <p:cSldViewPr>
      <p:cViewPr>
        <p:scale>
          <a:sx n="52" d="100"/>
          <a:sy n="52" d="100"/>
        </p:scale>
        <p:origin x="-522" y="-186"/>
      </p:cViewPr>
      <p:guideLst>
        <p:guide orient="horz" pos="2880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5D67D-3DB5-41EA-9775-4B9CDEE45E97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4BCB2-6ACA-4068-A4F1-BA339E48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87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9362" algn="l" defTabSz="14587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8729" algn="l" defTabSz="14587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88099" algn="l" defTabSz="14587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17475" algn="l" defTabSz="14587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46845" algn="l" defTabSz="14587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76206" algn="l" defTabSz="14587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05572" algn="l" defTabSz="14587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34942" algn="l" defTabSz="14587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04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85800"/>
            <a:ext cx="6172200" cy="3429000"/>
          </a:xfrm>
          <a:ln/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704D37-6DD0-4356-AE00-9718C6B13D6A}" type="slidenum">
              <a:rPr lang="zh-CN" altLang="en-US">
                <a:solidFill>
                  <a:prstClr val="black"/>
                </a:solidFill>
              </a:rPr>
              <a:pPr eaLnBrk="1" hangingPunct="1"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28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85800"/>
            <a:ext cx="6172200" cy="3429000"/>
          </a:xfrm>
          <a:ln/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704D37-6DD0-4356-AE00-9718C6B13D6A}" type="slidenum">
              <a:rPr lang="zh-CN" altLang="en-US">
                <a:solidFill>
                  <a:prstClr val="black"/>
                </a:solidFill>
              </a:rPr>
              <a:pPr eaLnBrk="1" hangingPunct="1"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28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85800"/>
            <a:ext cx="6172200" cy="3429000"/>
          </a:xfrm>
          <a:ln/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704D37-6DD0-4356-AE00-9718C6B13D6A}" type="slidenum">
              <a:rPr lang="zh-CN" altLang="en-US">
                <a:solidFill>
                  <a:prstClr val="black"/>
                </a:solidFill>
              </a:rPr>
              <a:pPr eaLnBrk="1" hangingPunct="1"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28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F96142-1E7F-467E-99B1-28403FD7494D}" type="slidenum">
              <a:rPr lang="zh-CN" alt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16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B6027-7150-4A43-867B-50EC5E30AC4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6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2913" y="1279525"/>
            <a:ext cx="6216650" cy="3454400"/>
          </a:xfrm>
          <a:ln/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244CEC-2AA8-48A1-83F1-C111752A05B8}" type="slidenum">
              <a:rPr lang="zh-CN" altLang="en-US">
                <a:solidFill>
                  <a:prstClr val="black"/>
                </a:solidFill>
              </a:rPr>
              <a:pPr eaLnBrk="1" hangingPunct="1"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6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F96142-1E7F-467E-99B1-28403FD7494D}" type="slidenum">
              <a:rPr lang="zh-CN" alt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2913" y="1279525"/>
            <a:ext cx="6216650" cy="3454400"/>
          </a:xfrm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771FCC-B25D-47F1-87F3-44CAC55463B4}" type="slidenum">
              <a:rPr lang="zh-CN" altLang="en-US">
                <a:solidFill>
                  <a:prstClr val="black"/>
                </a:solidFill>
              </a:rPr>
              <a:pPr eaLnBrk="1" hangingPunct="1"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41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2913" y="1279525"/>
            <a:ext cx="6216650" cy="3454400"/>
          </a:xfrm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771FCC-B25D-47F1-87F3-44CAC55463B4}" type="slidenum">
              <a:rPr lang="zh-CN" altLang="en-US">
                <a:solidFill>
                  <a:prstClr val="black"/>
                </a:solidFill>
              </a:rPr>
              <a:pPr eaLnBrk="1" hangingPunct="1"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41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85800"/>
            <a:ext cx="6172200" cy="3429000"/>
          </a:xfrm>
          <a:ln/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8C4CF5-DBE1-44F6-BD8A-A200E3AED2FB}" type="slidenum">
              <a:rPr lang="zh-CN" altLang="en-US">
                <a:solidFill>
                  <a:prstClr val="black"/>
                </a:solidFill>
              </a:rPr>
              <a:pPr eaLnBrk="1" hangingPunct="1"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0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2913" y="1279525"/>
            <a:ext cx="6216650" cy="3454400"/>
          </a:xfrm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771FCC-B25D-47F1-87F3-44CAC55463B4}" type="slidenum">
              <a:rPr lang="zh-CN" altLang="en-US">
                <a:solidFill>
                  <a:prstClr val="black"/>
                </a:solidFill>
              </a:rPr>
              <a:pPr eaLnBrk="1" hangingPunct="1"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41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F96142-1E7F-467E-99B1-28403FD7494D}" type="slidenum">
              <a:rPr lang="zh-CN" altLang="en-US" smtClean="0">
                <a:solidFill>
                  <a:prstClr val="black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16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85800"/>
            <a:ext cx="6172200" cy="3429000"/>
          </a:xfrm>
          <a:ln/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704D37-6DD0-4356-AE00-9718C6B13D6A}" type="slidenum">
              <a:rPr lang="zh-CN" altLang="en-US">
                <a:solidFill>
                  <a:prstClr val="black"/>
                </a:solidFill>
              </a:rPr>
              <a:pPr eaLnBrk="1" hangingPunct="1"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2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  <a:prstGeom prst="rect">
            <a:avLst/>
          </a:prstGeom>
        </p:spPr>
        <p:txBody>
          <a:bodyPr lIns="122527" tIns="61262" rIns="122527" bIns="61262" anchor="b"/>
          <a:lstStyle>
            <a:lvl1pPr algn="ctr">
              <a:defRPr sz="8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9"/>
            <a:ext cx="12344400" cy="2207684"/>
          </a:xfrm>
          <a:prstGeom prst="rect">
            <a:avLst/>
          </a:prstGeom>
        </p:spPr>
        <p:txBody>
          <a:bodyPr lIns="122527" tIns="61262" rIns="122527" bIns="61262"/>
          <a:lstStyle>
            <a:lvl1pPr marL="0" indent="0" algn="ctr">
              <a:buNone/>
              <a:defRPr sz="3200"/>
            </a:lvl1pPr>
            <a:lvl2pPr marL="612666" indent="0" algn="ctr">
              <a:buNone/>
              <a:defRPr sz="2700"/>
            </a:lvl2pPr>
            <a:lvl3pPr marL="1225330" indent="0" algn="ctr">
              <a:buNone/>
              <a:defRPr sz="2400"/>
            </a:lvl3pPr>
            <a:lvl4pPr marL="1837982" indent="0" algn="ctr">
              <a:buNone/>
              <a:defRPr sz="2200"/>
            </a:lvl4pPr>
            <a:lvl5pPr marL="2450612" indent="0" algn="ctr">
              <a:buNone/>
              <a:defRPr sz="2200"/>
            </a:lvl5pPr>
            <a:lvl6pPr marL="3063276" indent="0" algn="ctr">
              <a:buNone/>
              <a:defRPr sz="2200"/>
            </a:lvl6pPr>
            <a:lvl7pPr marL="3675933" indent="0" algn="ctr">
              <a:buNone/>
              <a:defRPr sz="2200"/>
            </a:lvl7pPr>
            <a:lvl8pPr marL="4288588" indent="0" algn="ctr">
              <a:buNone/>
              <a:defRPr sz="2200"/>
            </a:lvl8pPr>
            <a:lvl9pPr marL="4901239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361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97"/>
            <a:ext cx="555498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361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83322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96"/>
            <a:ext cx="14196060" cy="1767417"/>
          </a:xfrm>
          <a:prstGeom prst="rect">
            <a:avLst/>
          </a:prstGeom>
        </p:spPr>
        <p:txBody>
          <a:bodyPr lIns="122527" tIns="61262" rIns="122527" bIns="61262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0" y="2434167"/>
            <a:ext cx="14196060" cy="5801785"/>
          </a:xfrm>
          <a:prstGeom prst="rect">
            <a:avLst/>
          </a:prstGeom>
        </p:spPr>
        <p:txBody>
          <a:bodyPr vert="eaVert" lIns="122527" tIns="61262" rIns="122527" bIns="612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361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97"/>
            <a:ext cx="555498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361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17344"/>
      </p:ext>
    </p:extLst>
  </p:cSld>
  <p:clrMapOvr>
    <a:masterClrMapping/>
  </p:clrMapOvr>
  <p:transition spd="slow" advClick="0" advTm="0">
    <p:randomBar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58"/>
            <a:ext cx="14196060" cy="1767417"/>
          </a:xfrm>
          <a:prstGeom prst="rect">
            <a:avLst/>
          </a:prstGeom>
        </p:spPr>
        <p:txBody>
          <a:bodyPr lIns="122752" tIns="61375" rIns="122752" bIns="61375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0" y="2434167"/>
            <a:ext cx="14196060" cy="5801785"/>
          </a:xfrm>
          <a:prstGeom prst="rect">
            <a:avLst/>
          </a:prstGeom>
        </p:spPr>
        <p:txBody>
          <a:bodyPr vert="eaVert" lIns="122752" tIns="61375" rIns="122752" bIns="6137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548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60"/>
            <a:ext cx="555498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548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90095"/>
      </p:ext>
    </p:extLst>
  </p:cSld>
  <p:clrMapOvr>
    <a:masterClrMapping/>
  </p:clrMapOvr>
  <p:transition spd="slow" advClick="0" advTm="0">
    <p:randomBar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486859"/>
            <a:ext cx="3549015" cy="7749119"/>
          </a:xfrm>
          <a:prstGeom prst="rect">
            <a:avLst/>
          </a:prstGeom>
        </p:spPr>
        <p:txBody>
          <a:bodyPr vert="eaVert" lIns="122752" tIns="61375" rIns="122752" bIns="61375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486859"/>
            <a:ext cx="10441305" cy="7749119"/>
          </a:xfrm>
          <a:prstGeom prst="rect">
            <a:avLst/>
          </a:prstGeom>
        </p:spPr>
        <p:txBody>
          <a:bodyPr vert="eaVert" lIns="122752" tIns="61375" rIns="122752" bIns="6137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548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60"/>
            <a:ext cx="555498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548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26908"/>
      </p:ext>
    </p:extLst>
  </p:cSld>
  <p:clrMapOvr>
    <a:masterClrMapping/>
  </p:clrMapOvr>
  <p:transition spd="slow" advClick="0" advTm="0">
    <p:randomBar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898848"/>
      </p:ext>
    </p:extLst>
  </p:cSld>
  <p:clrMapOvr>
    <a:masterClrMapping/>
  </p:clrMapOvr>
  <p:transition spd="slow" advClick="0" advTm="0">
    <p:randomBar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6459200" cy="9144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52" tIns="61375" rIns="122752" bIns="61375" rtlCol="0" anchor="ctr"/>
          <a:lstStyle/>
          <a:p>
            <a:pPr algn="ctr" defTabSz="1227548"/>
            <a:endParaRPr lang="zh-CN" altLang="en-US" sz="3200">
              <a:solidFill>
                <a:prstClr val="white"/>
              </a:solidFill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7" y="328087"/>
            <a:ext cx="200310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10060"/>
            <a:ext cx="1814513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145554"/>
      </p:ext>
    </p:extLst>
  </p:cSld>
  <p:clrMapOvr>
    <a:masterClrMapping/>
  </p:clrMapOvr>
  <p:transition spd="slow" advClick="0" advTm="0">
    <p:randomBar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768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9322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  <a:prstGeom prst="rect">
            <a:avLst/>
          </a:prstGeom>
        </p:spPr>
        <p:txBody>
          <a:bodyPr lIns="122815" tIns="61407" rIns="122815" bIns="61407" anchor="b"/>
          <a:lstStyle>
            <a:lvl1pPr algn="ctr">
              <a:defRPr sz="8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9"/>
            <a:ext cx="12344400" cy="2207684"/>
          </a:xfrm>
          <a:prstGeom prst="rect">
            <a:avLst/>
          </a:prstGeom>
        </p:spPr>
        <p:txBody>
          <a:bodyPr lIns="122815" tIns="61407" rIns="122815" bIns="61407"/>
          <a:lstStyle>
            <a:lvl1pPr marL="0" indent="0" algn="ctr">
              <a:buNone/>
              <a:defRPr sz="3200"/>
            </a:lvl1pPr>
            <a:lvl2pPr marL="614072" indent="0" algn="ctr">
              <a:buNone/>
              <a:defRPr sz="2700"/>
            </a:lvl2pPr>
            <a:lvl3pPr marL="1228142" indent="0" algn="ctr">
              <a:buNone/>
              <a:defRPr sz="2400"/>
            </a:lvl3pPr>
            <a:lvl4pPr marL="1842205" indent="0" algn="ctr">
              <a:buNone/>
              <a:defRPr sz="2200"/>
            </a:lvl4pPr>
            <a:lvl5pPr marL="2456273" indent="0" algn="ctr">
              <a:buNone/>
              <a:defRPr sz="2200"/>
            </a:lvl5pPr>
            <a:lvl6pPr marL="3070341" indent="0" algn="ctr">
              <a:buNone/>
              <a:defRPr sz="2200"/>
            </a:lvl6pPr>
            <a:lvl7pPr marL="3684411" indent="0" algn="ctr">
              <a:buNone/>
              <a:defRPr sz="2200"/>
            </a:lvl7pPr>
            <a:lvl8pPr marL="4298476" indent="0" algn="ctr">
              <a:buNone/>
              <a:defRPr sz="2200"/>
            </a:lvl8pPr>
            <a:lvl9pPr marL="4912547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817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49"/>
            <a:ext cx="555498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817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95246"/>
      </p:ext>
    </p:extLst>
  </p:cSld>
  <p:clrMapOvr>
    <a:masterClrMapping/>
  </p:clrMapOvr>
  <p:transition spd="slow" advClick="0" advTm="0">
    <p:randomBar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48"/>
            <a:ext cx="14196060" cy="1767417"/>
          </a:xfrm>
          <a:prstGeom prst="rect">
            <a:avLst/>
          </a:prstGeom>
        </p:spPr>
        <p:txBody>
          <a:bodyPr lIns="122815" tIns="61407" rIns="122815" bIns="61407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570" y="2434167"/>
            <a:ext cx="14196060" cy="5801785"/>
          </a:xfrm>
          <a:prstGeom prst="rect">
            <a:avLst/>
          </a:prstGeom>
        </p:spPr>
        <p:txBody>
          <a:bodyPr lIns="122815" tIns="61407" rIns="122815" bIns="6140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817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49"/>
            <a:ext cx="555498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817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60813"/>
      </p:ext>
    </p:extLst>
  </p:cSld>
  <p:clrMapOvr>
    <a:masterClrMapping/>
  </p:clrMapOvr>
  <p:transition spd="slow" advClick="0" advTm="0">
    <p:randomBar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9" y="2279668"/>
            <a:ext cx="14196060" cy="3803649"/>
          </a:xfrm>
          <a:prstGeom prst="rect">
            <a:avLst/>
          </a:prstGeom>
        </p:spPr>
        <p:txBody>
          <a:bodyPr lIns="122815" tIns="61407" rIns="122815" bIns="61407" anchor="b"/>
          <a:lstStyle>
            <a:lvl1pPr>
              <a:defRPr sz="8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9" y="6119300"/>
            <a:ext cx="14196060" cy="2000249"/>
          </a:xfrm>
          <a:prstGeom prst="rect">
            <a:avLst/>
          </a:prstGeom>
        </p:spPr>
        <p:txBody>
          <a:bodyPr lIns="122815" tIns="61407" rIns="122815" bIns="61407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407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81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422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62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703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844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9847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12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817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49"/>
            <a:ext cx="555498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817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00570"/>
      </p:ext>
    </p:extLst>
  </p:cSld>
  <p:clrMapOvr>
    <a:masterClrMapping/>
  </p:clrMapOvr>
  <p:transition spd="slow" advClick="0" advTm="0">
    <p:randomBar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48"/>
            <a:ext cx="14196060" cy="1767417"/>
          </a:xfrm>
          <a:prstGeom prst="rect">
            <a:avLst/>
          </a:prstGeom>
        </p:spPr>
        <p:txBody>
          <a:bodyPr lIns="122815" tIns="61407" rIns="122815" bIns="61407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5"/>
          </a:xfrm>
          <a:prstGeom prst="rect">
            <a:avLst/>
          </a:prstGeom>
        </p:spPr>
        <p:txBody>
          <a:bodyPr lIns="122815" tIns="61407" rIns="122815" bIns="6140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5"/>
          </a:xfrm>
          <a:prstGeom prst="rect">
            <a:avLst/>
          </a:prstGeom>
        </p:spPr>
        <p:txBody>
          <a:bodyPr lIns="122815" tIns="61407" rIns="122815" bIns="6140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817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49"/>
            <a:ext cx="555498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817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62115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486897"/>
            <a:ext cx="3549015" cy="7749119"/>
          </a:xfrm>
          <a:prstGeom prst="rect">
            <a:avLst/>
          </a:prstGeom>
        </p:spPr>
        <p:txBody>
          <a:bodyPr vert="eaVert" lIns="122527" tIns="61262" rIns="122527" bIns="61262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486897"/>
            <a:ext cx="10441305" cy="7749119"/>
          </a:xfrm>
          <a:prstGeom prst="rect">
            <a:avLst/>
          </a:prstGeom>
        </p:spPr>
        <p:txBody>
          <a:bodyPr vert="eaVert" lIns="122527" tIns="61262" rIns="122527" bIns="612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361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97"/>
            <a:ext cx="555498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361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72327"/>
      </p:ext>
    </p:extLst>
  </p:cSld>
  <p:clrMapOvr>
    <a:masterClrMapping/>
  </p:clrMapOvr>
  <p:transition spd="slow" advClick="0" advTm="0">
    <p:randomBar dir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48"/>
            <a:ext cx="14196060" cy="1767417"/>
          </a:xfrm>
          <a:prstGeom prst="rect">
            <a:avLst/>
          </a:prstGeom>
        </p:spPr>
        <p:txBody>
          <a:bodyPr lIns="122815" tIns="61407" rIns="122815" bIns="61407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  <a:prstGeom prst="rect">
            <a:avLst/>
          </a:prstGeom>
        </p:spPr>
        <p:txBody>
          <a:bodyPr lIns="122815" tIns="61407" rIns="122815" bIns="61407" anchor="b"/>
          <a:lstStyle>
            <a:lvl1pPr marL="0" indent="0">
              <a:buNone/>
              <a:defRPr sz="3200" b="1"/>
            </a:lvl1pPr>
            <a:lvl2pPr marL="614072" indent="0">
              <a:buNone/>
              <a:defRPr sz="2700" b="1"/>
            </a:lvl2pPr>
            <a:lvl3pPr marL="1228142" indent="0">
              <a:buNone/>
              <a:defRPr sz="2400" b="1"/>
            </a:lvl3pPr>
            <a:lvl4pPr marL="1842205" indent="0">
              <a:buNone/>
              <a:defRPr sz="2200" b="1"/>
            </a:lvl4pPr>
            <a:lvl5pPr marL="2456273" indent="0">
              <a:buNone/>
              <a:defRPr sz="2200" b="1"/>
            </a:lvl5pPr>
            <a:lvl6pPr marL="3070341" indent="0">
              <a:buNone/>
              <a:defRPr sz="2200" b="1"/>
            </a:lvl6pPr>
            <a:lvl7pPr marL="3684411" indent="0">
              <a:buNone/>
              <a:defRPr sz="2200" b="1"/>
            </a:lvl7pPr>
            <a:lvl8pPr marL="4298476" indent="0">
              <a:buNone/>
              <a:defRPr sz="2200" b="1"/>
            </a:lvl8pPr>
            <a:lvl9pPr marL="4912547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  <a:prstGeom prst="rect">
            <a:avLst/>
          </a:prstGeom>
        </p:spPr>
        <p:txBody>
          <a:bodyPr lIns="122815" tIns="61407" rIns="122815" bIns="6140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2241552"/>
            <a:ext cx="6997304" cy="1098549"/>
          </a:xfrm>
          <a:prstGeom prst="rect">
            <a:avLst/>
          </a:prstGeom>
        </p:spPr>
        <p:txBody>
          <a:bodyPr lIns="122815" tIns="61407" rIns="122815" bIns="61407" anchor="b"/>
          <a:lstStyle>
            <a:lvl1pPr marL="0" indent="0">
              <a:buNone/>
              <a:defRPr sz="3200" b="1"/>
            </a:lvl1pPr>
            <a:lvl2pPr marL="614072" indent="0">
              <a:buNone/>
              <a:defRPr sz="2700" b="1"/>
            </a:lvl2pPr>
            <a:lvl3pPr marL="1228142" indent="0">
              <a:buNone/>
              <a:defRPr sz="2400" b="1"/>
            </a:lvl3pPr>
            <a:lvl4pPr marL="1842205" indent="0">
              <a:buNone/>
              <a:defRPr sz="2200" b="1"/>
            </a:lvl4pPr>
            <a:lvl5pPr marL="2456273" indent="0">
              <a:buNone/>
              <a:defRPr sz="2200" b="1"/>
            </a:lvl5pPr>
            <a:lvl6pPr marL="3070341" indent="0">
              <a:buNone/>
              <a:defRPr sz="2200" b="1"/>
            </a:lvl6pPr>
            <a:lvl7pPr marL="3684411" indent="0">
              <a:buNone/>
              <a:defRPr sz="2200" b="1"/>
            </a:lvl7pPr>
            <a:lvl8pPr marL="4298476" indent="0">
              <a:buNone/>
              <a:defRPr sz="2200" b="1"/>
            </a:lvl8pPr>
            <a:lvl9pPr marL="4912547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3340100"/>
            <a:ext cx="6997304" cy="4912784"/>
          </a:xfrm>
          <a:prstGeom prst="rect">
            <a:avLst/>
          </a:prstGeom>
        </p:spPr>
        <p:txBody>
          <a:bodyPr lIns="122815" tIns="61407" rIns="122815" bIns="6140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3157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817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452110" y="8475149"/>
            <a:ext cx="555498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2431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817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54624"/>
      </p:ext>
    </p:extLst>
  </p:cSld>
  <p:clrMapOvr>
    <a:masterClrMapping/>
  </p:clrMapOvr>
  <p:transition spd="slow" advClick="0" advTm="0">
    <p:randomBar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48"/>
            <a:ext cx="14196060" cy="1767417"/>
          </a:xfrm>
          <a:prstGeom prst="rect">
            <a:avLst/>
          </a:prstGeom>
        </p:spPr>
        <p:txBody>
          <a:bodyPr lIns="122815" tIns="61407" rIns="122815" bIns="61407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3157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817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52110" y="8475149"/>
            <a:ext cx="555498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431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817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93798"/>
      </p:ext>
    </p:extLst>
  </p:cSld>
  <p:clrMapOvr>
    <a:masterClrMapping/>
  </p:clrMapOvr>
  <p:transition spd="slow" advClick="0" advTm="0">
    <p:randomBar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3157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817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52110" y="8475149"/>
            <a:ext cx="555498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431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817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49897"/>
      </p:ext>
    </p:extLst>
  </p:cSld>
  <p:clrMapOvr>
    <a:masterClrMapping/>
  </p:clrMapOvr>
  <p:transition spd="slow" advClick="0" advTm="0">
    <p:randomBar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  <a:prstGeom prst="rect">
            <a:avLst/>
          </a:prstGeom>
        </p:spPr>
        <p:txBody>
          <a:bodyPr lIns="122815" tIns="61407" rIns="122815" bIns="61407"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582"/>
            <a:ext cx="8332470" cy="6498167"/>
          </a:xfrm>
          <a:prstGeom prst="rect">
            <a:avLst/>
          </a:prstGeom>
        </p:spPr>
        <p:txBody>
          <a:bodyPr lIns="122815" tIns="61407" rIns="122815" bIns="61407"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3"/>
            <a:ext cx="5308520" cy="5082117"/>
          </a:xfrm>
          <a:prstGeom prst="rect">
            <a:avLst/>
          </a:prstGeom>
        </p:spPr>
        <p:txBody>
          <a:bodyPr lIns="122815" tIns="61407" rIns="122815" bIns="61407"/>
          <a:lstStyle>
            <a:lvl1pPr marL="0" indent="0">
              <a:buNone/>
              <a:defRPr sz="2200"/>
            </a:lvl1pPr>
            <a:lvl2pPr marL="614072" indent="0">
              <a:buNone/>
              <a:defRPr sz="1900"/>
            </a:lvl2pPr>
            <a:lvl3pPr marL="1228142" indent="0">
              <a:buNone/>
              <a:defRPr sz="1600"/>
            </a:lvl3pPr>
            <a:lvl4pPr marL="1842205" indent="0">
              <a:buNone/>
              <a:defRPr sz="1300"/>
            </a:lvl4pPr>
            <a:lvl5pPr marL="2456273" indent="0">
              <a:buNone/>
              <a:defRPr sz="1300"/>
            </a:lvl5pPr>
            <a:lvl6pPr marL="3070341" indent="0">
              <a:buNone/>
              <a:defRPr sz="1300"/>
            </a:lvl6pPr>
            <a:lvl7pPr marL="3684411" indent="0">
              <a:buNone/>
              <a:defRPr sz="1300"/>
            </a:lvl7pPr>
            <a:lvl8pPr marL="4298476" indent="0">
              <a:buNone/>
              <a:defRPr sz="1300"/>
            </a:lvl8pPr>
            <a:lvl9pPr marL="4912547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817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49"/>
            <a:ext cx="555498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817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74615"/>
      </p:ext>
    </p:extLst>
  </p:cSld>
  <p:clrMapOvr>
    <a:masterClrMapping/>
  </p:clrMapOvr>
  <p:transition spd="slow" advClick="0" advTm="0">
    <p:randomBar dir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  <a:prstGeom prst="rect">
            <a:avLst/>
          </a:prstGeom>
        </p:spPr>
        <p:txBody>
          <a:bodyPr lIns="122815" tIns="61407" rIns="122815" bIns="61407"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582"/>
            <a:ext cx="8332470" cy="6498167"/>
          </a:xfrm>
          <a:prstGeom prst="rect">
            <a:avLst/>
          </a:prstGeom>
        </p:spPr>
        <p:txBody>
          <a:bodyPr lIns="122815" tIns="61407" rIns="122815" bIns="61407" anchor="t"/>
          <a:lstStyle>
            <a:lvl1pPr marL="0" indent="0">
              <a:buNone/>
              <a:defRPr sz="4300"/>
            </a:lvl1pPr>
            <a:lvl2pPr marL="614072" indent="0">
              <a:buNone/>
              <a:defRPr sz="3800"/>
            </a:lvl2pPr>
            <a:lvl3pPr marL="1228142" indent="0">
              <a:buNone/>
              <a:defRPr sz="3200"/>
            </a:lvl3pPr>
            <a:lvl4pPr marL="1842205" indent="0">
              <a:buNone/>
              <a:defRPr sz="2700"/>
            </a:lvl4pPr>
            <a:lvl5pPr marL="2456273" indent="0">
              <a:buNone/>
              <a:defRPr sz="2700"/>
            </a:lvl5pPr>
            <a:lvl6pPr marL="3070341" indent="0">
              <a:buNone/>
              <a:defRPr sz="2700"/>
            </a:lvl6pPr>
            <a:lvl7pPr marL="3684411" indent="0">
              <a:buNone/>
              <a:defRPr sz="2700"/>
            </a:lvl7pPr>
            <a:lvl8pPr marL="4298476" indent="0">
              <a:buNone/>
              <a:defRPr sz="2700"/>
            </a:lvl8pPr>
            <a:lvl9pPr marL="4912547" indent="0">
              <a:buNone/>
              <a:defRPr sz="2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3"/>
            <a:ext cx="5308520" cy="5082117"/>
          </a:xfrm>
          <a:prstGeom prst="rect">
            <a:avLst/>
          </a:prstGeom>
        </p:spPr>
        <p:txBody>
          <a:bodyPr lIns="122815" tIns="61407" rIns="122815" bIns="61407"/>
          <a:lstStyle>
            <a:lvl1pPr marL="0" indent="0">
              <a:buNone/>
              <a:defRPr sz="2200"/>
            </a:lvl1pPr>
            <a:lvl2pPr marL="614072" indent="0">
              <a:buNone/>
              <a:defRPr sz="1900"/>
            </a:lvl2pPr>
            <a:lvl3pPr marL="1228142" indent="0">
              <a:buNone/>
              <a:defRPr sz="1600"/>
            </a:lvl3pPr>
            <a:lvl4pPr marL="1842205" indent="0">
              <a:buNone/>
              <a:defRPr sz="1300"/>
            </a:lvl4pPr>
            <a:lvl5pPr marL="2456273" indent="0">
              <a:buNone/>
              <a:defRPr sz="1300"/>
            </a:lvl5pPr>
            <a:lvl6pPr marL="3070341" indent="0">
              <a:buNone/>
              <a:defRPr sz="1300"/>
            </a:lvl6pPr>
            <a:lvl7pPr marL="3684411" indent="0">
              <a:buNone/>
              <a:defRPr sz="1300"/>
            </a:lvl7pPr>
            <a:lvl8pPr marL="4298476" indent="0">
              <a:buNone/>
              <a:defRPr sz="1300"/>
            </a:lvl8pPr>
            <a:lvl9pPr marL="4912547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817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49"/>
            <a:ext cx="555498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817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19842"/>
      </p:ext>
    </p:extLst>
  </p:cSld>
  <p:clrMapOvr>
    <a:masterClrMapping/>
  </p:clrMapOvr>
  <p:transition spd="slow" advClick="0" advTm="0">
    <p:randomBar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48"/>
            <a:ext cx="14196060" cy="1767417"/>
          </a:xfrm>
          <a:prstGeom prst="rect">
            <a:avLst/>
          </a:prstGeom>
        </p:spPr>
        <p:txBody>
          <a:bodyPr lIns="122815" tIns="61407" rIns="122815" bIns="61407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0" y="2434167"/>
            <a:ext cx="14196060" cy="5801785"/>
          </a:xfrm>
          <a:prstGeom prst="rect">
            <a:avLst/>
          </a:prstGeom>
        </p:spPr>
        <p:txBody>
          <a:bodyPr vert="eaVert" lIns="122815" tIns="61407" rIns="122815" bIns="6140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817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49"/>
            <a:ext cx="555498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817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15103"/>
      </p:ext>
    </p:extLst>
  </p:cSld>
  <p:clrMapOvr>
    <a:masterClrMapping/>
  </p:clrMapOvr>
  <p:transition spd="slow" advClick="0" advTm="0">
    <p:randomBar dir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486849"/>
            <a:ext cx="3549015" cy="7749119"/>
          </a:xfrm>
          <a:prstGeom prst="rect">
            <a:avLst/>
          </a:prstGeom>
        </p:spPr>
        <p:txBody>
          <a:bodyPr vert="eaVert" lIns="122815" tIns="61407" rIns="122815" bIns="61407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486849"/>
            <a:ext cx="10441305" cy="7749119"/>
          </a:xfrm>
          <a:prstGeom prst="rect">
            <a:avLst/>
          </a:prstGeom>
        </p:spPr>
        <p:txBody>
          <a:bodyPr vert="eaVert" lIns="122815" tIns="61407" rIns="122815" bIns="6140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817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49"/>
            <a:ext cx="555498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49"/>
            <a:ext cx="3703320" cy="486833"/>
          </a:xfrm>
          <a:prstGeom prst="rect">
            <a:avLst/>
          </a:prstGeom>
        </p:spPr>
        <p:txBody>
          <a:bodyPr lIns="122815" tIns="61407" rIns="122815" bIns="61407"/>
          <a:lstStyle/>
          <a:p>
            <a:pPr defTabSz="122817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817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89784"/>
      </p:ext>
    </p:extLst>
  </p:cSld>
  <p:clrMapOvr>
    <a:masterClrMapping/>
  </p:clrMapOvr>
  <p:transition spd="slow" advClick="0" advTm="0">
    <p:randomBar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324469"/>
      </p:ext>
    </p:extLst>
  </p:cSld>
  <p:clrMapOvr>
    <a:masterClrMapping/>
  </p:clrMapOvr>
  <p:transition spd="slow" advClick="0" advTm="0">
    <p:randomBar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6459200" cy="9144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15" tIns="61407" rIns="122815" bIns="61407" rtlCol="0" anchor="ctr"/>
          <a:lstStyle/>
          <a:p>
            <a:pPr algn="ctr" defTabSz="1228173"/>
            <a:endParaRPr lang="zh-CN" altLang="en-US" sz="3200">
              <a:solidFill>
                <a:prstClr val="white"/>
              </a:solidFill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6" y="328087"/>
            <a:ext cx="200310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10060"/>
            <a:ext cx="1814513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090727"/>
      </p:ext>
    </p:extLst>
  </p:cSld>
  <p:clrMapOvr>
    <a:masterClrMapping/>
  </p:clrMapOvr>
  <p:transition spd="slow" advClick="0" advTm="0">
    <p:randomBar dir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540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562586"/>
      </p:ext>
    </p:extLst>
  </p:cSld>
  <p:clrMapOvr>
    <a:masterClrMapping/>
  </p:clrMapOvr>
  <p:transition spd="slow" advClick="0" advTm="0">
    <p:randomBar dir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8215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4"/>
            <a:ext cx="12344400" cy="3183467"/>
          </a:xfrm>
          <a:prstGeom prst="rect">
            <a:avLst/>
          </a:prstGeom>
        </p:spPr>
        <p:txBody>
          <a:bodyPr lIns="122895" tIns="61448" rIns="122895" bIns="61448" anchor="b"/>
          <a:lstStyle>
            <a:lvl1pPr algn="ctr">
              <a:defRPr sz="8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7"/>
            <a:ext cx="12344400" cy="2207684"/>
          </a:xfrm>
          <a:prstGeom prst="rect">
            <a:avLst/>
          </a:prstGeom>
        </p:spPr>
        <p:txBody>
          <a:bodyPr lIns="122895" tIns="61448" rIns="122895" bIns="61448"/>
          <a:lstStyle>
            <a:lvl1pPr marL="0" indent="0" algn="ctr">
              <a:buNone/>
              <a:defRPr sz="3200"/>
            </a:lvl1pPr>
            <a:lvl2pPr marL="614462" indent="0" algn="ctr">
              <a:buNone/>
              <a:defRPr sz="2700"/>
            </a:lvl2pPr>
            <a:lvl3pPr marL="1228923" indent="0" algn="ctr">
              <a:buNone/>
              <a:defRPr sz="2400"/>
            </a:lvl3pPr>
            <a:lvl4pPr marL="1843385" indent="0" algn="ctr">
              <a:buNone/>
              <a:defRPr sz="2200"/>
            </a:lvl4pPr>
            <a:lvl5pPr marL="2457845" indent="0" algn="ctr">
              <a:buNone/>
              <a:defRPr sz="2200"/>
            </a:lvl5pPr>
            <a:lvl6pPr marL="3072307" indent="0" algn="ctr">
              <a:buNone/>
              <a:defRPr sz="2200"/>
            </a:lvl6pPr>
            <a:lvl7pPr marL="3686768" indent="0" algn="ctr">
              <a:buNone/>
              <a:defRPr sz="2200"/>
            </a:lvl7pPr>
            <a:lvl8pPr marL="4301230" indent="0" algn="ctr">
              <a:buNone/>
              <a:defRPr sz="2200"/>
            </a:lvl8pPr>
            <a:lvl9pPr marL="4915692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C764DE79-268F-4C1A-8933-263129D2AF90}" type="datetimeFigureOut">
              <a:rPr lang="en-US" sz="2400" dirty="0">
                <a:solidFill>
                  <a:prstClr val="black"/>
                </a:solidFill>
              </a:rPr>
              <a:pPr defTabSz="1228954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36"/>
            <a:ext cx="555498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48F63A3B-78C7-47BE-AE5E-E10140E04643}" type="slidenum">
              <a:rPr lang="en-US" sz="2400" dirty="0">
                <a:solidFill>
                  <a:prstClr val="black"/>
                </a:solidFill>
              </a:rPr>
              <a:pPr defTabSz="1228954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27024"/>
      </p:ext>
    </p:extLst>
  </p:cSld>
  <p:clrMapOvr>
    <a:masterClrMapping/>
  </p:clrMapOvr>
  <p:transition spd="slow" advClick="0" advTm="0">
    <p:randomBar dir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34"/>
            <a:ext cx="14196060" cy="1767417"/>
          </a:xfrm>
          <a:prstGeom prst="rect">
            <a:avLst/>
          </a:prstGeom>
        </p:spPr>
        <p:txBody>
          <a:bodyPr lIns="122895" tIns="61448" rIns="122895" bIns="61448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570" y="2434167"/>
            <a:ext cx="14196060" cy="5801785"/>
          </a:xfrm>
          <a:prstGeom prst="rect">
            <a:avLst/>
          </a:prstGeom>
        </p:spPr>
        <p:txBody>
          <a:bodyPr lIns="122895" tIns="61448" rIns="122895" bIns="614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C764DE79-268F-4C1A-8933-263129D2AF90}" type="datetimeFigureOut">
              <a:rPr lang="en-US" sz="2400" dirty="0">
                <a:solidFill>
                  <a:prstClr val="black"/>
                </a:solidFill>
              </a:rPr>
              <a:pPr defTabSz="1228954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36"/>
            <a:ext cx="555498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48F63A3B-78C7-47BE-AE5E-E10140E04643}" type="slidenum">
              <a:rPr lang="en-US" sz="2400" dirty="0">
                <a:solidFill>
                  <a:prstClr val="black"/>
                </a:solidFill>
              </a:rPr>
              <a:pPr defTabSz="1228954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29442"/>
      </p:ext>
    </p:extLst>
  </p:cSld>
  <p:clrMapOvr>
    <a:masterClrMapping/>
  </p:clrMapOvr>
  <p:transition spd="slow" advClick="0" advTm="0">
    <p:randomBar dir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9" y="2279654"/>
            <a:ext cx="14196060" cy="3803649"/>
          </a:xfrm>
          <a:prstGeom prst="rect">
            <a:avLst/>
          </a:prstGeom>
        </p:spPr>
        <p:txBody>
          <a:bodyPr lIns="122895" tIns="61448" rIns="122895" bIns="61448" anchor="b"/>
          <a:lstStyle>
            <a:lvl1pPr>
              <a:defRPr sz="8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9" y="6119286"/>
            <a:ext cx="14196060" cy="2000249"/>
          </a:xfrm>
          <a:prstGeom prst="rect">
            <a:avLst/>
          </a:prstGeom>
        </p:spPr>
        <p:txBody>
          <a:bodyPr lIns="122895" tIns="61448" rIns="122895" bIns="61448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44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892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433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78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723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8676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30123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1569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C764DE79-268F-4C1A-8933-263129D2AF90}" type="datetimeFigureOut">
              <a:rPr lang="en-US" sz="2400" dirty="0">
                <a:solidFill>
                  <a:prstClr val="black"/>
                </a:solidFill>
              </a:rPr>
              <a:pPr defTabSz="1228954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36"/>
            <a:ext cx="555498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48F63A3B-78C7-47BE-AE5E-E10140E04643}" type="slidenum">
              <a:rPr lang="en-US" sz="2400" dirty="0">
                <a:solidFill>
                  <a:prstClr val="black"/>
                </a:solidFill>
              </a:rPr>
              <a:pPr defTabSz="1228954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97434"/>
      </p:ext>
    </p:extLst>
  </p:cSld>
  <p:clrMapOvr>
    <a:masterClrMapping/>
  </p:clrMapOvr>
  <p:transition spd="slow" advClick="0" advTm="0">
    <p:randomBar dir="vert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34"/>
            <a:ext cx="14196060" cy="1767417"/>
          </a:xfrm>
          <a:prstGeom prst="rect">
            <a:avLst/>
          </a:prstGeom>
        </p:spPr>
        <p:txBody>
          <a:bodyPr lIns="122895" tIns="61448" rIns="122895" bIns="61448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5"/>
          </a:xfrm>
          <a:prstGeom prst="rect">
            <a:avLst/>
          </a:prstGeom>
        </p:spPr>
        <p:txBody>
          <a:bodyPr lIns="122895" tIns="61448" rIns="122895" bIns="614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5"/>
          </a:xfrm>
          <a:prstGeom prst="rect">
            <a:avLst/>
          </a:prstGeom>
        </p:spPr>
        <p:txBody>
          <a:bodyPr lIns="122895" tIns="61448" rIns="122895" bIns="614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C764DE79-268F-4C1A-8933-263129D2AF90}" type="datetimeFigureOut">
              <a:rPr lang="en-US" sz="2400" dirty="0">
                <a:solidFill>
                  <a:prstClr val="black"/>
                </a:solidFill>
              </a:rPr>
              <a:pPr defTabSz="1228954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36"/>
            <a:ext cx="555498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48F63A3B-78C7-47BE-AE5E-E10140E04643}" type="slidenum">
              <a:rPr lang="en-US" sz="2400" dirty="0">
                <a:solidFill>
                  <a:prstClr val="black"/>
                </a:solidFill>
              </a:rPr>
              <a:pPr defTabSz="1228954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09116"/>
      </p:ext>
    </p:extLst>
  </p:cSld>
  <p:clrMapOvr>
    <a:masterClrMapping/>
  </p:clrMapOvr>
  <p:transition spd="slow" advClick="0" advTm="0">
    <p:randomBar dir="vert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34"/>
            <a:ext cx="14196060" cy="1767417"/>
          </a:xfrm>
          <a:prstGeom prst="rect">
            <a:avLst/>
          </a:prstGeom>
        </p:spPr>
        <p:txBody>
          <a:bodyPr lIns="122895" tIns="61448" rIns="122895" bIns="61448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1"/>
            <a:ext cx="6963012" cy="1098549"/>
          </a:xfrm>
          <a:prstGeom prst="rect">
            <a:avLst/>
          </a:prstGeom>
        </p:spPr>
        <p:txBody>
          <a:bodyPr lIns="122895" tIns="61448" rIns="122895" bIns="61448" anchor="b"/>
          <a:lstStyle>
            <a:lvl1pPr marL="0" indent="0">
              <a:buNone/>
              <a:defRPr sz="3200" b="1"/>
            </a:lvl1pPr>
            <a:lvl2pPr marL="614462" indent="0">
              <a:buNone/>
              <a:defRPr sz="2700" b="1"/>
            </a:lvl2pPr>
            <a:lvl3pPr marL="1228923" indent="0">
              <a:buNone/>
              <a:defRPr sz="2400" b="1"/>
            </a:lvl3pPr>
            <a:lvl4pPr marL="1843385" indent="0">
              <a:buNone/>
              <a:defRPr sz="2200" b="1"/>
            </a:lvl4pPr>
            <a:lvl5pPr marL="2457845" indent="0">
              <a:buNone/>
              <a:defRPr sz="2200" b="1"/>
            </a:lvl5pPr>
            <a:lvl6pPr marL="3072307" indent="0">
              <a:buNone/>
              <a:defRPr sz="2200" b="1"/>
            </a:lvl6pPr>
            <a:lvl7pPr marL="3686768" indent="0">
              <a:buNone/>
              <a:defRPr sz="2200" b="1"/>
            </a:lvl7pPr>
            <a:lvl8pPr marL="4301230" indent="0">
              <a:buNone/>
              <a:defRPr sz="2200" b="1"/>
            </a:lvl8pPr>
            <a:lvl9pPr marL="4915692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  <a:prstGeom prst="rect">
            <a:avLst/>
          </a:prstGeom>
        </p:spPr>
        <p:txBody>
          <a:bodyPr lIns="122895" tIns="61448" rIns="122895" bIns="614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2241551"/>
            <a:ext cx="6997304" cy="1098549"/>
          </a:xfrm>
          <a:prstGeom prst="rect">
            <a:avLst/>
          </a:prstGeom>
        </p:spPr>
        <p:txBody>
          <a:bodyPr lIns="122895" tIns="61448" rIns="122895" bIns="61448" anchor="b"/>
          <a:lstStyle>
            <a:lvl1pPr marL="0" indent="0">
              <a:buNone/>
              <a:defRPr sz="3200" b="1"/>
            </a:lvl1pPr>
            <a:lvl2pPr marL="614462" indent="0">
              <a:buNone/>
              <a:defRPr sz="2700" b="1"/>
            </a:lvl2pPr>
            <a:lvl3pPr marL="1228923" indent="0">
              <a:buNone/>
              <a:defRPr sz="2400" b="1"/>
            </a:lvl3pPr>
            <a:lvl4pPr marL="1843385" indent="0">
              <a:buNone/>
              <a:defRPr sz="2200" b="1"/>
            </a:lvl4pPr>
            <a:lvl5pPr marL="2457845" indent="0">
              <a:buNone/>
              <a:defRPr sz="2200" b="1"/>
            </a:lvl5pPr>
            <a:lvl6pPr marL="3072307" indent="0">
              <a:buNone/>
              <a:defRPr sz="2200" b="1"/>
            </a:lvl6pPr>
            <a:lvl7pPr marL="3686768" indent="0">
              <a:buNone/>
              <a:defRPr sz="2200" b="1"/>
            </a:lvl7pPr>
            <a:lvl8pPr marL="4301230" indent="0">
              <a:buNone/>
              <a:defRPr sz="2200" b="1"/>
            </a:lvl8pPr>
            <a:lvl9pPr marL="4915692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3340100"/>
            <a:ext cx="6997304" cy="4912784"/>
          </a:xfrm>
          <a:prstGeom prst="rect">
            <a:avLst/>
          </a:prstGeom>
        </p:spPr>
        <p:txBody>
          <a:bodyPr lIns="122895" tIns="61448" rIns="122895" bIns="614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3157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C764DE79-268F-4C1A-8933-263129D2AF90}" type="datetimeFigureOut">
              <a:rPr lang="en-US" sz="2400" dirty="0">
                <a:solidFill>
                  <a:prstClr val="black"/>
                </a:solidFill>
              </a:rPr>
              <a:pPr defTabSz="1228954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452110" y="8475136"/>
            <a:ext cx="555498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2431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48F63A3B-78C7-47BE-AE5E-E10140E04643}" type="slidenum">
              <a:rPr lang="en-US" sz="2400" dirty="0">
                <a:solidFill>
                  <a:prstClr val="black"/>
                </a:solidFill>
              </a:rPr>
              <a:pPr defTabSz="1228954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00298"/>
      </p:ext>
    </p:extLst>
  </p:cSld>
  <p:clrMapOvr>
    <a:masterClrMapping/>
  </p:clrMapOvr>
  <p:transition spd="slow" advClick="0" advTm="0">
    <p:randomBar dir="vert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34"/>
            <a:ext cx="14196060" cy="1767417"/>
          </a:xfrm>
          <a:prstGeom prst="rect">
            <a:avLst/>
          </a:prstGeom>
        </p:spPr>
        <p:txBody>
          <a:bodyPr lIns="122895" tIns="61448" rIns="122895" bIns="61448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3157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C764DE79-268F-4C1A-8933-263129D2AF90}" type="datetimeFigureOut">
              <a:rPr lang="en-US" sz="2400" dirty="0">
                <a:solidFill>
                  <a:prstClr val="black"/>
                </a:solidFill>
              </a:rPr>
              <a:pPr defTabSz="1228954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52110" y="8475136"/>
            <a:ext cx="555498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431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48F63A3B-78C7-47BE-AE5E-E10140E04643}" type="slidenum">
              <a:rPr lang="en-US" sz="2400" dirty="0">
                <a:solidFill>
                  <a:prstClr val="black"/>
                </a:solidFill>
              </a:rPr>
              <a:pPr defTabSz="1228954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24741"/>
      </p:ext>
    </p:extLst>
  </p:cSld>
  <p:clrMapOvr>
    <a:masterClrMapping/>
  </p:clrMapOvr>
  <p:transition spd="slow" advClick="0" advTm="0">
    <p:randomBar dir="vert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3157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C764DE79-268F-4C1A-8933-263129D2AF90}" type="datetimeFigureOut">
              <a:rPr lang="en-US" sz="2400" dirty="0">
                <a:solidFill>
                  <a:prstClr val="black"/>
                </a:solidFill>
              </a:rPr>
              <a:pPr defTabSz="1228954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52110" y="8475136"/>
            <a:ext cx="555498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431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48F63A3B-78C7-47BE-AE5E-E10140E04643}" type="slidenum">
              <a:rPr lang="en-US" sz="2400" dirty="0">
                <a:solidFill>
                  <a:prstClr val="black"/>
                </a:solidFill>
              </a:rPr>
              <a:pPr defTabSz="1228954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86454"/>
      </p:ext>
    </p:extLst>
  </p:cSld>
  <p:clrMapOvr>
    <a:masterClrMapping/>
  </p:clrMapOvr>
  <p:transition spd="slow" advClick="0" advTm="0">
    <p:randomBar dir="vert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  <a:prstGeom prst="rect">
            <a:avLst/>
          </a:prstGeom>
        </p:spPr>
        <p:txBody>
          <a:bodyPr lIns="122895" tIns="61448" rIns="122895" bIns="61448"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569"/>
            <a:ext cx="8332470" cy="6498167"/>
          </a:xfrm>
          <a:prstGeom prst="rect">
            <a:avLst/>
          </a:prstGeom>
        </p:spPr>
        <p:txBody>
          <a:bodyPr lIns="122895" tIns="61448" rIns="122895" bIns="61448"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2"/>
            <a:ext cx="5308520" cy="5082117"/>
          </a:xfrm>
          <a:prstGeom prst="rect">
            <a:avLst/>
          </a:prstGeom>
        </p:spPr>
        <p:txBody>
          <a:bodyPr lIns="122895" tIns="61448" rIns="122895" bIns="61448"/>
          <a:lstStyle>
            <a:lvl1pPr marL="0" indent="0">
              <a:buNone/>
              <a:defRPr sz="2200"/>
            </a:lvl1pPr>
            <a:lvl2pPr marL="614462" indent="0">
              <a:buNone/>
              <a:defRPr sz="1900"/>
            </a:lvl2pPr>
            <a:lvl3pPr marL="1228923" indent="0">
              <a:buNone/>
              <a:defRPr sz="1600"/>
            </a:lvl3pPr>
            <a:lvl4pPr marL="1843385" indent="0">
              <a:buNone/>
              <a:defRPr sz="1300"/>
            </a:lvl4pPr>
            <a:lvl5pPr marL="2457845" indent="0">
              <a:buNone/>
              <a:defRPr sz="1300"/>
            </a:lvl5pPr>
            <a:lvl6pPr marL="3072307" indent="0">
              <a:buNone/>
              <a:defRPr sz="1300"/>
            </a:lvl6pPr>
            <a:lvl7pPr marL="3686768" indent="0">
              <a:buNone/>
              <a:defRPr sz="1300"/>
            </a:lvl7pPr>
            <a:lvl8pPr marL="4301230" indent="0">
              <a:buNone/>
              <a:defRPr sz="1300"/>
            </a:lvl8pPr>
            <a:lvl9pPr marL="4915692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C764DE79-268F-4C1A-8933-263129D2AF90}" type="datetimeFigureOut">
              <a:rPr lang="en-US" sz="2400" dirty="0">
                <a:solidFill>
                  <a:prstClr val="black"/>
                </a:solidFill>
              </a:rPr>
              <a:pPr defTabSz="1228954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36"/>
            <a:ext cx="555498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48F63A3B-78C7-47BE-AE5E-E10140E04643}" type="slidenum">
              <a:rPr lang="en-US" sz="2400" dirty="0">
                <a:solidFill>
                  <a:prstClr val="black"/>
                </a:solidFill>
              </a:rPr>
              <a:pPr defTabSz="1228954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75051"/>
      </p:ext>
    </p:extLst>
  </p:cSld>
  <p:clrMapOvr>
    <a:masterClrMapping/>
  </p:clrMapOvr>
  <p:transition spd="slow" advClick="0" advTm="0">
    <p:randomBar dir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  <a:prstGeom prst="rect">
            <a:avLst/>
          </a:prstGeom>
        </p:spPr>
        <p:txBody>
          <a:bodyPr lIns="122895" tIns="61448" rIns="122895" bIns="61448"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569"/>
            <a:ext cx="8332470" cy="6498167"/>
          </a:xfrm>
          <a:prstGeom prst="rect">
            <a:avLst/>
          </a:prstGeom>
        </p:spPr>
        <p:txBody>
          <a:bodyPr lIns="122895" tIns="61448" rIns="122895" bIns="61448" anchor="t"/>
          <a:lstStyle>
            <a:lvl1pPr marL="0" indent="0">
              <a:buNone/>
              <a:defRPr sz="4300"/>
            </a:lvl1pPr>
            <a:lvl2pPr marL="614462" indent="0">
              <a:buNone/>
              <a:defRPr sz="3800"/>
            </a:lvl2pPr>
            <a:lvl3pPr marL="1228923" indent="0">
              <a:buNone/>
              <a:defRPr sz="3200"/>
            </a:lvl3pPr>
            <a:lvl4pPr marL="1843385" indent="0">
              <a:buNone/>
              <a:defRPr sz="2700"/>
            </a:lvl4pPr>
            <a:lvl5pPr marL="2457845" indent="0">
              <a:buNone/>
              <a:defRPr sz="2700"/>
            </a:lvl5pPr>
            <a:lvl6pPr marL="3072307" indent="0">
              <a:buNone/>
              <a:defRPr sz="2700"/>
            </a:lvl6pPr>
            <a:lvl7pPr marL="3686768" indent="0">
              <a:buNone/>
              <a:defRPr sz="2700"/>
            </a:lvl7pPr>
            <a:lvl8pPr marL="4301230" indent="0">
              <a:buNone/>
              <a:defRPr sz="2700"/>
            </a:lvl8pPr>
            <a:lvl9pPr marL="4915692" indent="0">
              <a:buNone/>
              <a:defRPr sz="2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2"/>
            <a:ext cx="5308520" cy="5082117"/>
          </a:xfrm>
          <a:prstGeom prst="rect">
            <a:avLst/>
          </a:prstGeom>
        </p:spPr>
        <p:txBody>
          <a:bodyPr lIns="122895" tIns="61448" rIns="122895" bIns="61448"/>
          <a:lstStyle>
            <a:lvl1pPr marL="0" indent="0">
              <a:buNone/>
              <a:defRPr sz="2200"/>
            </a:lvl1pPr>
            <a:lvl2pPr marL="614462" indent="0">
              <a:buNone/>
              <a:defRPr sz="1900"/>
            </a:lvl2pPr>
            <a:lvl3pPr marL="1228923" indent="0">
              <a:buNone/>
              <a:defRPr sz="1600"/>
            </a:lvl3pPr>
            <a:lvl4pPr marL="1843385" indent="0">
              <a:buNone/>
              <a:defRPr sz="1300"/>
            </a:lvl4pPr>
            <a:lvl5pPr marL="2457845" indent="0">
              <a:buNone/>
              <a:defRPr sz="1300"/>
            </a:lvl5pPr>
            <a:lvl6pPr marL="3072307" indent="0">
              <a:buNone/>
              <a:defRPr sz="1300"/>
            </a:lvl6pPr>
            <a:lvl7pPr marL="3686768" indent="0">
              <a:buNone/>
              <a:defRPr sz="1300"/>
            </a:lvl7pPr>
            <a:lvl8pPr marL="4301230" indent="0">
              <a:buNone/>
              <a:defRPr sz="1300"/>
            </a:lvl8pPr>
            <a:lvl9pPr marL="4915692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C764DE79-268F-4C1A-8933-263129D2AF90}" type="datetimeFigureOut">
              <a:rPr lang="en-US" sz="2400" dirty="0">
                <a:solidFill>
                  <a:prstClr val="black"/>
                </a:solidFill>
              </a:rPr>
              <a:pPr defTabSz="1228954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36"/>
            <a:ext cx="555498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48F63A3B-78C7-47BE-AE5E-E10140E04643}" type="slidenum">
              <a:rPr lang="en-US" sz="2400" dirty="0">
                <a:solidFill>
                  <a:prstClr val="black"/>
                </a:solidFill>
              </a:rPr>
              <a:pPr defTabSz="1228954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54917"/>
      </p:ext>
    </p:extLst>
  </p:cSld>
  <p:clrMapOvr>
    <a:masterClrMapping/>
  </p:clrMapOvr>
  <p:transition spd="slow" advClick="0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6459200" cy="9144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27" tIns="61262" rIns="122527" bIns="61262" rtlCol="0" anchor="ctr"/>
          <a:lstStyle/>
          <a:p>
            <a:pPr algn="ctr" defTabSz="1225361"/>
            <a:endParaRPr lang="zh-CN" altLang="en-US" sz="3200">
              <a:solidFill>
                <a:prstClr val="white"/>
              </a:solidFill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64" y="328087"/>
            <a:ext cx="200310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10060"/>
            <a:ext cx="1814513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937151"/>
      </p:ext>
    </p:extLst>
  </p:cSld>
  <p:clrMapOvr>
    <a:masterClrMapping/>
  </p:clrMapOvr>
  <p:transition spd="slow" advClick="0" advTm="0">
    <p:randomBar dir="vert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34"/>
            <a:ext cx="14196060" cy="1767417"/>
          </a:xfrm>
          <a:prstGeom prst="rect">
            <a:avLst/>
          </a:prstGeom>
        </p:spPr>
        <p:txBody>
          <a:bodyPr lIns="122895" tIns="61448" rIns="122895" bIns="61448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0" y="2434167"/>
            <a:ext cx="14196060" cy="5801785"/>
          </a:xfrm>
          <a:prstGeom prst="rect">
            <a:avLst/>
          </a:prstGeom>
        </p:spPr>
        <p:txBody>
          <a:bodyPr vert="eaVert" lIns="122895" tIns="61448" rIns="122895" bIns="614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C764DE79-268F-4C1A-8933-263129D2AF90}" type="datetimeFigureOut">
              <a:rPr lang="en-US" sz="2400" dirty="0">
                <a:solidFill>
                  <a:prstClr val="black"/>
                </a:solidFill>
              </a:rPr>
              <a:pPr defTabSz="1228954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36"/>
            <a:ext cx="555498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48F63A3B-78C7-47BE-AE5E-E10140E04643}" type="slidenum">
              <a:rPr lang="en-US" sz="2400" dirty="0">
                <a:solidFill>
                  <a:prstClr val="black"/>
                </a:solidFill>
              </a:rPr>
              <a:pPr defTabSz="1228954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62173"/>
      </p:ext>
    </p:extLst>
  </p:cSld>
  <p:clrMapOvr>
    <a:masterClrMapping/>
  </p:clrMapOvr>
  <p:transition spd="slow" advClick="0" advTm="0">
    <p:randomBar dir="vert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486835"/>
            <a:ext cx="3549015" cy="7749119"/>
          </a:xfrm>
          <a:prstGeom prst="rect">
            <a:avLst/>
          </a:prstGeom>
        </p:spPr>
        <p:txBody>
          <a:bodyPr vert="eaVert" lIns="122895" tIns="61448" rIns="122895" bIns="61448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486835"/>
            <a:ext cx="10441305" cy="7749119"/>
          </a:xfrm>
          <a:prstGeom prst="rect">
            <a:avLst/>
          </a:prstGeom>
        </p:spPr>
        <p:txBody>
          <a:bodyPr vert="eaVert" lIns="122895" tIns="61448" rIns="122895" bIns="614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C764DE79-268F-4C1A-8933-263129D2AF90}" type="datetimeFigureOut">
              <a:rPr lang="en-US" sz="2400" dirty="0">
                <a:solidFill>
                  <a:prstClr val="black"/>
                </a:solidFill>
              </a:rPr>
              <a:pPr defTabSz="1228954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36"/>
            <a:ext cx="555498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36"/>
            <a:ext cx="3703320" cy="486833"/>
          </a:xfrm>
          <a:prstGeom prst="rect">
            <a:avLst/>
          </a:prstGeom>
        </p:spPr>
        <p:txBody>
          <a:bodyPr lIns="122895" tIns="61448" rIns="122895" bIns="61448"/>
          <a:lstStyle/>
          <a:p>
            <a:pPr defTabSz="1228954"/>
            <a:fld id="{48F63A3B-78C7-47BE-AE5E-E10140E04643}" type="slidenum">
              <a:rPr lang="en-US" sz="2400" dirty="0">
                <a:solidFill>
                  <a:prstClr val="black"/>
                </a:solidFill>
              </a:rPr>
              <a:pPr defTabSz="1228954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6498"/>
      </p:ext>
    </p:extLst>
  </p:cSld>
  <p:clrMapOvr>
    <a:masterClrMapping/>
  </p:clrMapOvr>
  <p:transition spd="slow" advClick="0" advTm="0">
    <p:randomBar dir="vert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800984"/>
      </p:ext>
    </p:extLst>
  </p:cSld>
  <p:clrMapOvr>
    <a:masterClrMapping/>
  </p:clrMapOvr>
  <p:transition spd="slow" advClick="0" advTm="0">
    <p:randomBar dir="vert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6459200" cy="9144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95" tIns="61448" rIns="122895" bIns="61448" rtlCol="0" anchor="ctr"/>
          <a:lstStyle/>
          <a:p>
            <a:pPr algn="ctr" defTabSz="1228954"/>
            <a:endParaRPr lang="zh-CN" altLang="en-US" sz="3200">
              <a:solidFill>
                <a:prstClr val="white"/>
              </a:solidFill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2" y="328086"/>
            <a:ext cx="200310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10065"/>
            <a:ext cx="1814513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731447"/>
      </p:ext>
    </p:extLst>
  </p:cSld>
  <p:clrMapOvr>
    <a:masterClrMapping/>
  </p:clrMapOvr>
  <p:transition spd="slow" advClick="0" advTm="0">
    <p:randomBar dir="vert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2711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76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3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581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  <a:prstGeom prst="rect">
            <a:avLst/>
          </a:prstGeom>
        </p:spPr>
        <p:txBody>
          <a:bodyPr lIns="122543" tIns="61270" rIns="122543" bIns="61270" anchor="b"/>
          <a:lstStyle>
            <a:lvl1pPr algn="ctr">
              <a:defRPr sz="8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9"/>
            <a:ext cx="12344400" cy="2207684"/>
          </a:xfrm>
          <a:prstGeom prst="rect">
            <a:avLst/>
          </a:prstGeom>
        </p:spPr>
        <p:txBody>
          <a:bodyPr lIns="122543" tIns="61270" rIns="122543" bIns="61270"/>
          <a:lstStyle>
            <a:lvl1pPr marL="0" indent="0" algn="ctr">
              <a:buNone/>
              <a:defRPr sz="3200"/>
            </a:lvl1pPr>
            <a:lvl2pPr marL="612744" indent="0" algn="ctr">
              <a:buNone/>
              <a:defRPr sz="2700"/>
            </a:lvl2pPr>
            <a:lvl3pPr marL="1225486" indent="0" algn="ctr">
              <a:buNone/>
              <a:defRPr sz="2400"/>
            </a:lvl3pPr>
            <a:lvl4pPr marL="1838216" indent="0" algn="ctr">
              <a:buNone/>
              <a:defRPr sz="2200"/>
            </a:lvl4pPr>
            <a:lvl5pPr marL="2450926" indent="0" algn="ctr">
              <a:buNone/>
              <a:defRPr sz="2200"/>
            </a:lvl5pPr>
            <a:lvl6pPr marL="3063668" indent="0" algn="ctr">
              <a:buNone/>
              <a:defRPr sz="2200"/>
            </a:lvl6pPr>
            <a:lvl7pPr marL="3676403" indent="0" algn="ctr">
              <a:buNone/>
              <a:defRPr sz="2200"/>
            </a:lvl7pPr>
            <a:lvl8pPr marL="4289137" indent="0" algn="ctr">
              <a:buNone/>
              <a:defRPr sz="2200"/>
            </a:lvl8pPr>
            <a:lvl9pPr marL="4901866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517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94"/>
            <a:ext cx="555498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517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55705"/>
      </p:ext>
    </p:extLst>
  </p:cSld>
  <p:clrMapOvr>
    <a:masterClrMapping/>
  </p:clrMapOvr>
  <p:transition spd="slow" advClick="0" advTm="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93"/>
            <a:ext cx="14196060" cy="1767417"/>
          </a:xfrm>
          <a:prstGeom prst="rect">
            <a:avLst/>
          </a:prstGeom>
        </p:spPr>
        <p:txBody>
          <a:bodyPr lIns="122543" tIns="61270" rIns="122543" bIns="6127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570" y="2434167"/>
            <a:ext cx="14196060" cy="5801785"/>
          </a:xfrm>
          <a:prstGeom prst="rect">
            <a:avLst/>
          </a:prstGeom>
        </p:spPr>
        <p:txBody>
          <a:bodyPr lIns="122543" tIns="61270" rIns="122543" bIns="6127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517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94"/>
            <a:ext cx="555498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517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84296"/>
      </p:ext>
    </p:extLst>
  </p:cSld>
  <p:clrMapOvr>
    <a:masterClrMapping/>
  </p:clrMapOvr>
  <p:transition spd="slow" advClick="0" advTm="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9" y="2279713"/>
            <a:ext cx="14196060" cy="3803649"/>
          </a:xfrm>
          <a:prstGeom prst="rect">
            <a:avLst/>
          </a:prstGeom>
        </p:spPr>
        <p:txBody>
          <a:bodyPr lIns="122543" tIns="61270" rIns="122543" bIns="61270" anchor="b"/>
          <a:lstStyle>
            <a:lvl1pPr>
              <a:defRPr sz="8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9" y="6119345"/>
            <a:ext cx="14196060" cy="2000249"/>
          </a:xfrm>
          <a:prstGeom prst="rect">
            <a:avLst/>
          </a:prstGeom>
        </p:spPr>
        <p:txBody>
          <a:bodyPr lIns="122543" tIns="61270" rIns="122543" bIns="61270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274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548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3821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0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6366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7640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891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0186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517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94"/>
            <a:ext cx="555498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517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20211"/>
      </p:ext>
    </p:extLst>
  </p:cSld>
  <p:clrMapOvr>
    <a:masterClrMapping/>
  </p:clrMapOvr>
  <p:transition spd="slow" advClick="0" advTm="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93"/>
            <a:ext cx="14196060" cy="1767417"/>
          </a:xfrm>
          <a:prstGeom prst="rect">
            <a:avLst/>
          </a:prstGeom>
        </p:spPr>
        <p:txBody>
          <a:bodyPr lIns="122543" tIns="61270" rIns="122543" bIns="6127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5"/>
          </a:xfrm>
          <a:prstGeom prst="rect">
            <a:avLst/>
          </a:prstGeom>
        </p:spPr>
        <p:txBody>
          <a:bodyPr lIns="122543" tIns="61270" rIns="122543" bIns="6127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5"/>
          </a:xfrm>
          <a:prstGeom prst="rect">
            <a:avLst/>
          </a:prstGeom>
        </p:spPr>
        <p:txBody>
          <a:bodyPr lIns="122543" tIns="61270" rIns="122543" bIns="6127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517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94"/>
            <a:ext cx="555498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517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14794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96"/>
            <a:ext cx="14196060" cy="1767417"/>
          </a:xfrm>
          <a:prstGeom prst="rect">
            <a:avLst/>
          </a:prstGeom>
        </p:spPr>
        <p:txBody>
          <a:bodyPr lIns="122527" tIns="61262" rIns="122527" bIns="61262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570" y="2434167"/>
            <a:ext cx="14196060" cy="5801785"/>
          </a:xfrm>
          <a:prstGeom prst="rect">
            <a:avLst/>
          </a:prstGeom>
        </p:spPr>
        <p:txBody>
          <a:bodyPr lIns="122527" tIns="61262" rIns="122527" bIns="612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361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97"/>
            <a:ext cx="555498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361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44793"/>
      </p:ext>
    </p:extLst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93"/>
            <a:ext cx="14196060" cy="1767417"/>
          </a:xfrm>
          <a:prstGeom prst="rect">
            <a:avLst/>
          </a:prstGeom>
        </p:spPr>
        <p:txBody>
          <a:bodyPr lIns="122543" tIns="61270" rIns="122543" bIns="6127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  <a:prstGeom prst="rect">
            <a:avLst/>
          </a:prstGeom>
        </p:spPr>
        <p:txBody>
          <a:bodyPr lIns="122543" tIns="61270" rIns="122543" bIns="61270" anchor="b"/>
          <a:lstStyle>
            <a:lvl1pPr marL="0" indent="0">
              <a:buNone/>
              <a:defRPr sz="3200" b="1"/>
            </a:lvl1pPr>
            <a:lvl2pPr marL="612744" indent="0">
              <a:buNone/>
              <a:defRPr sz="2700" b="1"/>
            </a:lvl2pPr>
            <a:lvl3pPr marL="1225486" indent="0">
              <a:buNone/>
              <a:defRPr sz="2400" b="1"/>
            </a:lvl3pPr>
            <a:lvl4pPr marL="1838216" indent="0">
              <a:buNone/>
              <a:defRPr sz="2200" b="1"/>
            </a:lvl4pPr>
            <a:lvl5pPr marL="2450926" indent="0">
              <a:buNone/>
              <a:defRPr sz="2200" b="1"/>
            </a:lvl5pPr>
            <a:lvl6pPr marL="3063668" indent="0">
              <a:buNone/>
              <a:defRPr sz="2200" b="1"/>
            </a:lvl6pPr>
            <a:lvl7pPr marL="3676403" indent="0">
              <a:buNone/>
              <a:defRPr sz="2200" b="1"/>
            </a:lvl7pPr>
            <a:lvl8pPr marL="4289137" indent="0">
              <a:buNone/>
              <a:defRPr sz="2200" b="1"/>
            </a:lvl8pPr>
            <a:lvl9pPr marL="4901866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  <a:prstGeom prst="rect">
            <a:avLst/>
          </a:prstGeom>
        </p:spPr>
        <p:txBody>
          <a:bodyPr lIns="122543" tIns="61270" rIns="122543" bIns="6127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2241552"/>
            <a:ext cx="6997304" cy="1098549"/>
          </a:xfrm>
          <a:prstGeom prst="rect">
            <a:avLst/>
          </a:prstGeom>
        </p:spPr>
        <p:txBody>
          <a:bodyPr lIns="122543" tIns="61270" rIns="122543" bIns="61270" anchor="b"/>
          <a:lstStyle>
            <a:lvl1pPr marL="0" indent="0">
              <a:buNone/>
              <a:defRPr sz="3200" b="1"/>
            </a:lvl1pPr>
            <a:lvl2pPr marL="612744" indent="0">
              <a:buNone/>
              <a:defRPr sz="2700" b="1"/>
            </a:lvl2pPr>
            <a:lvl3pPr marL="1225486" indent="0">
              <a:buNone/>
              <a:defRPr sz="2400" b="1"/>
            </a:lvl3pPr>
            <a:lvl4pPr marL="1838216" indent="0">
              <a:buNone/>
              <a:defRPr sz="2200" b="1"/>
            </a:lvl4pPr>
            <a:lvl5pPr marL="2450926" indent="0">
              <a:buNone/>
              <a:defRPr sz="2200" b="1"/>
            </a:lvl5pPr>
            <a:lvl6pPr marL="3063668" indent="0">
              <a:buNone/>
              <a:defRPr sz="2200" b="1"/>
            </a:lvl6pPr>
            <a:lvl7pPr marL="3676403" indent="0">
              <a:buNone/>
              <a:defRPr sz="2200" b="1"/>
            </a:lvl7pPr>
            <a:lvl8pPr marL="4289137" indent="0">
              <a:buNone/>
              <a:defRPr sz="2200" b="1"/>
            </a:lvl8pPr>
            <a:lvl9pPr marL="4901866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3340100"/>
            <a:ext cx="6997304" cy="4912784"/>
          </a:xfrm>
          <a:prstGeom prst="rect">
            <a:avLst/>
          </a:prstGeom>
        </p:spPr>
        <p:txBody>
          <a:bodyPr lIns="122543" tIns="61270" rIns="122543" bIns="6127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3157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517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452110" y="8475194"/>
            <a:ext cx="555498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2431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517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82158"/>
      </p:ext>
    </p:extLst>
  </p:cSld>
  <p:clrMapOvr>
    <a:masterClrMapping/>
  </p:clrMapOvr>
  <p:transition spd="slow" advClick="0" advTm="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93"/>
            <a:ext cx="14196060" cy="1767417"/>
          </a:xfrm>
          <a:prstGeom prst="rect">
            <a:avLst/>
          </a:prstGeom>
        </p:spPr>
        <p:txBody>
          <a:bodyPr lIns="122543" tIns="61270" rIns="122543" bIns="6127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3157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517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52110" y="8475194"/>
            <a:ext cx="555498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431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517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84206"/>
      </p:ext>
    </p:extLst>
  </p:cSld>
  <p:clrMapOvr>
    <a:masterClrMapping/>
  </p:clrMapOvr>
  <p:transition spd="slow" advClick="0" advTm="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3157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517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52110" y="8475194"/>
            <a:ext cx="555498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431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517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4378"/>
      </p:ext>
    </p:extLst>
  </p:cSld>
  <p:clrMapOvr>
    <a:masterClrMapping/>
  </p:clrMapOvr>
  <p:transition spd="slow" advClick="0" advTm="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  <a:prstGeom prst="rect">
            <a:avLst/>
          </a:prstGeom>
        </p:spPr>
        <p:txBody>
          <a:bodyPr lIns="122543" tIns="61270" rIns="122543" bIns="61270"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627"/>
            <a:ext cx="8332470" cy="6498167"/>
          </a:xfrm>
          <a:prstGeom prst="rect">
            <a:avLst/>
          </a:prstGeom>
        </p:spPr>
        <p:txBody>
          <a:bodyPr lIns="122543" tIns="61270" rIns="122543" bIns="61270"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3"/>
            <a:ext cx="5308520" cy="5082117"/>
          </a:xfrm>
          <a:prstGeom prst="rect">
            <a:avLst/>
          </a:prstGeom>
        </p:spPr>
        <p:txBody>
          <a:bodyPr lIns="122543" tIns="61270" rIns="122543" bIns="61270"/>
          <a:lstStyle>
            <a:lvl1pPr marL="0" indent="0">
              <a:buNone/>
              <a:defRPr sz="2200"/>
            </a:lvl1pPr>
            <a:lvl2pPr marL="612744" indent="0">
              <a:buNone/>
              <a:defRPr sz="1900"/>
            </a:lvl2pPr>
            <a:lvl3pPr marL="1225486" indent="0">
              <a:buNone/>
              <a:defRPr sz="1600"/>
            </a:lvl3pPr>
            <a:lvl4pPr marL="1838216" indent="0">
              <a:buNone/>
              <a:defRPr sz="1300"/>
            </a:lvl4pPr>
            <a:lvl5pPr marL="2450926" indent="0">
              <a:buNone/>
              <a:defRPr sz="1300"/>
            </a:lvl5pPr>
            <a:lvl6pPr marL="3063668" indent="0">
              <a:buNone/>
              <a:defRPr sz="1300"/>
            </a:lvl6pPr>
            <a:lvl7pPr marL="3676403" indent="0">
              <a:buNone/>
              <a:defRPr sz="1300"/>
            </a:lvl7pPr>
            <a:lvl8pPr marL="4289137" indent="0">
              <a:buNone/>
              <a:defRPr sz="1300"/>
            </a:lvl8pPr>
            <a:lvl9pPr marL="4901866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517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94"/>
            <a:ext cx="555498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517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86574"/>
      </p:ext>
    </p:extLst>
  </p:cSld>
  <p:clrMapOvr>
    <a:masterClrMapping/>
  </p:clrMapOvr>
  <p:transition spd="slow" advClick="0" advTm="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  <a:prstGeom prst="rect">
            <a:avLst/>
          </a:prstGeom>
        </p:spPr>
        <p:txBody>
          <a:bodyPr lIns="122543" tIns="61270" rIns="122543" bIns="61270"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627"/>
            <a:ext cx="8332470" cy="6498167"/>
          </a:xfrm>
          <a:prstGeom prst="rect">
            <a:avLst/>
          </a:prstGeom>
        </p:spPr>
        <p:txBody>
          <a:bodyPr lIns="122543" tIns="61270" rIns="122543" bIns="61270" anchor="t"/>
          <a:lstStyle>
            <a:lvl1pPr marL="0" indent="0">
              <a:buNone/>
              <a:defRPr sz="4300"/>
            </a:lvl1pPr>
            <a:lvl2pPr marL="612744" indent="0">
              <a:buNone/>
              <a:defRPr sz="3800"/>
            </a:lvl2pPr>
            <a:lvl3pPr marL="1225486" indent="0">
              <a:buNone/>
              <a:defRPr sz="3200"/>
            </a:lvl3pPr>
            <a:lvl4pPr marL="1838216" indent="0">
              <a:buNone/>
              <a:defRPr sz="2700"/>
            </a:lvl4pPr>
            <a:lvl5pPr marL="2450926" indent="0">
              <a:buNone/>
              <a:defRPr sz="2700"/>
            </a:lvl5pPr>
            <a:lvl6pPr marL="3063668" indent="0">
              <a:buNone/>
              <a:defRPr sz="2700"/>
            </a:lvl6pPr>
            <a:lvl7pPr marL="3676403" indent="0">
              <a:buNone/>
              <a:defRPr sz="2700"/>
            </a:lvl7pPr>
            <a:lvl8pPr marL="4289137" indent="0">
              <a:buNone/>
              <a:defRPr sz="2700"/>
            </a:lvl8pPr>
            <a:lvl9pPr marL="4901866" indent="0">
              <a:buNone/>
              <a:defRPr sz="2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3"/>
            <a:ext cx="5308520" cy="5082117"/>
          </a:xfrm>
          <a:prstGeom prst="rect">
            <a:avLst/>
          </a:prstGeom>
        </p:spPr>
        <p:txBody>
          <a:bodyPr lIns="122543" tIns="61270" rIns="122543" bIns="61270"/>
          <a:lstStyle>
            <a:lvl1pPr marL="0" indent="0">
              <a:buNone/>
              <a:defRPr sz="2200"/>
            </a:lvl1pPr>
            <a:lvl2pPr marL="612744" indent="0">
              <a:buNone/>
              <a:defRPr sz="1900"/>
            </a:lvl2pPr>
            <a:lvl3pPr marL="1225486" indent="0">
              <a:buNone/>
              <a:defRPr sz="1600"/>
            </a:lvl3pPr>
            <a:lvl4pPr marL="1838216" indent="0">
              <a:buNone/>
              <a:defRPr sz="1300"/>
            </a:lvl4pPr>
            <a:lvl5pPr marL="2450926" indent="0">
              <a:buNone/>
              <a:defRPr sz="1300"/>
            </a:lvl5pPr>
            <a:lvl6pPr marL="3063668" indent="0">
              <a:buNone/>
              <a:defRPr sz="1300"/>
            </a:lvl6pPr>
            <a:lvl7pPr marL="3676403" indent="0">
              <a:buNone/>
              <a:defRPr sz="1300"/>
            </a:lvl7pPr>
            <a:lvl8pPr marL="4289137" indent="0">
              <a:buNone/>
              <a:defRPr sz="1300"/>
            </a:lvl8pPr>
            <a:lvl9pPr marL="4901866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517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94"/>
            <a:ext cx="555498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517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11764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93"/>
            <a:ext cx="14196060" cy="1767417"/>
          </a:xfrm>
          <a:prstGeom prst="rect">
            <a:avLst/>
          </a:prstGeom>
        </p:spPr>
        <p:txBody>
          <a:bodyPr lIns="122543" tIns="61270" rIns="122543" bIns="6127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0" y="2434167"/>
            <a:ext cx="14196060" cy="5801785"/>
          </a:xfrm>
          <a:prstGeom prst="rect">
            <a:avLst/>
          </a:prstGeom>
        </p:spPr>
        <p:txBody>
          <a:bodyPr vert="eaVert" lIns="122543" tIns="61270" rIns="122543" bIns="6127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517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94"/>
            <a:ext cx="555498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517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69521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486894"/>
            <a:ext cx="3549015" cy="7749119"/>
          </a:xfrm>
          <a:prstGeom prst="rect">
            <a:avLst/>
          </a:prstGeom>
        </p:spPr>
        <p:txBody>
          <a:bodyPr vert="eaVert" lIns="122543" tIns="61270" rIns="122543" bIns="6127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486894"/>
            <a:ext cx="10441305" cy="7749119"/>
          </a:xfrm>
          <a:prstGeom prst="rect">
            <a:avLst/>
          </a:prstGeom>
        </p:spPr>
        <p:txBody>
          <a:bodyPr vert="eaVert" lIns="122543" tIns="61270" rIns="122543" bIns="6127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517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94"/>
            <a:ext cx="555498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94"/>
            <a:ext cx="3703320" cy="486833"/>
          </a:xfrm>
          <a:prstGeom prst="rect">
            <a:avLst/>
          </a:prstGeom>
        </p:spPr>
        <p:txBody>
          <a:bodyPr lIns="122543" tIns="61270" rIns="122543" bIns="61270"/>
          <a:lstStyle/>
          <a:p>
            <a:pPr defTabSz="1225517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517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4964"/>
      </p:ext>
    </p:extLst>
  </p:cSld>
  <p:clrMapOvr>
    <a:masterClrMapping/>
  </p:clrMapOvr>
  <p:transition spd="slow" advClick="0" advTm="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191244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6459200" cy="9144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43" tIns="61270" rIns="122543" bIns="61270" rtlCol="0" anchor="ctr"/>
          <a:lstStyle/>
          <a:p>
            <a:pPr algn="ctr" defTabSz="1225517"/>
            <a:endParaRPr lang="zh-CN" altLang="en-US" sz="3200">
              <a:solidFill>
                <a:prstClr val="white"/>
              </a:solidFill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62" y="328087"/>
            <a:ext cx="200310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10060"/>
            <a:ext cx="1814513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716024"/>
      </p:ext>
    </p:extLst>
  </p:cSld>
  <p:clrMapOvr>
    <a:masterClrMapping/>
  </p:clrMapOvr>
  <p:transition spd="slow" advClick="0" advTm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75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9" y="2279716"/>
            <a:ext cx="14196060" cy="3803649"/>
          </a:xfrm>
          <a:prstGeom prst="rect">
            <a:avLst/>
          </a:prstGeom>
        </p:spPr>
        <p:txBody>
          <a:bodyPr lIns="122527" tIns="61262" rIns="122527" bIns="61262" anchor="b"/>
          <a:lstStyle>
            <a:lvl1pPr>
              <a:defRPr sz="8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9" y="6119348"/>
            <a:ext cx="14196060" cy="2000249"/>
          </a:xfrm>
          <a:prstGeom prst="rect">
            <a:avLst/>
          </a:prstGeom>
        </p:spPr>
        <p:txBody>
          <a:bodyPr lIns="122527" tIns="61262" rIns="122527" bIns="61262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266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53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3798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061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6327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759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8858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0123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361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97"/>
            <a:ext cx="555498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361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45293"/>
      </p:ext>
    </p:extLst>
  </p:cSld>
  <p:clrMapOvr>
    <a:masterClrMapping/>
  </p:clrMapOvr>
  <p:transition spd="slow" advClick="0" advTm="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789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  <a:prstGeom prst="rect">
            <a:avLst/>
          </a:prstGeom>
        </p:spPr>
        <p:txBody>
          <a:bodyPr lIns="122575" tIns="61286" rIns="122575" bIns="61286" anchor="b"/>
          <a:lstStyle>
            <a:lvl1pPr algn="ctr">
              <a:defRPr sz="8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9"/>
            <a:ext cx="12344400" cy="2207684"/>
          </a:xfrm>
          <a:prstGeom prst="rect">
            <a:avLst/>
          </a:prstGeom>
        </p:spPr>
        <p:txBody>
          <a:bodyPr lIns="122575" tIns="61286" rIns="122575" bIns="61286"/>
          <a:lstStyle>
            <a:lvl1pPr marL="0" indent="0" algn="ctr">
              <a:buNone/>
              <a:defRPr sz="3200"/>
            </a:lvl1pPr>
            <a:lvl2pPr marL="612900" indent="0" algn="ctr">
              <a:buNone/>
              <a:defRPr sz="2700"/>
            </a:lvl2pPr>
            <a:lvl3pPr marL="1225798" indent="0" algn="ctr">
              <a:buNone/>
              <a:defRPr sz="2400"/>
            </a:lvl3pPr>
            <a:lvl4pPr marL="1838685" indent="0" algn="ctr">
              <a:buNone/>
              <a:defRPr sz="2200"/>
            </a:lvl4pPr>
            <a:lvl5pPr marL="2451555" indent="0" algn="ctr">
              <a:buNone/>
              <a:defRPr sz="2200"/>
            </a:lvl5pPr>
            <a:lvl6pPr marL="3064453" indent="0" algn="ctr">
              <a:buNone/>
              <a:defRPr sz="2200"/>
            </a:lvl6pPr>
            <a:lvl7pPr marL="3677344" indent="0" algn="ctr">
              <a:buNone/>
              <a:defRPr sz="2200"/>
            </a:lvl7pPr>
            <a:lvl8pPr marL="4290235" indent="0" algn="ctr">
              <a:buNone/>
              <a:defRPr sz="2200"/>
            </a:lvl8pPr>
            <a:lvl9pPr marL="4903119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830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89"/>
            <a:ext cx="555498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8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1693"/>
      </p:ext>
    </p:extLst>
  </p:cSld>
  <p:clrMapOvr>
    <a:masterClrMapping/>
  </p:clrMapOvr>
  <p:transition spd="slow" advClick="0" advTm="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88"/>
            <a:ext cx="14196060" cy="1767417"/>
          </a:xfrm>
          <a:prstGeom prst="rect">
            <a:avLst/>
          </a:prstGeom>
        </p:spPr>
        <p:txBody>
          <a:bodyPr lIns="122575" tIns="61286" rIns="122575" bIns="61286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570" y="2434167"/>
            <a:ext cx="14196060" cy="5801785"/>
          </a:xfrm>
          <a:prstGeom prst="rect">
            <a:avLst/>
          </a:prstGeom>
        </p:spPr>
        <p:txBody>
          <a:bodyPr lIns="122575" tIns="61286" rIns="122575" bIns="612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830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89"/>
            <a:ext cx="555498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8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17112"/>
      </p:ext>
    </p:extLst>
  </p:cSld>
  <p:clrMapOvr>
    <a:masterClrMapping/>
  </p:clrMapOvr>
  <p:transition spd="slow" advClick="0" advTm="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9" y="2279708"/>
            <a:ext cx="14196060" cy="3803649"/>
          </a:xfrm>
          <a:prstGeom prst="rect">
            <a:avLst/>
          </a:prstGeom>
        </p:spPr>
        <p:txBody>
          <a:bodyPr lIns="122575" tIns="61286" rIns="122575" bIns="61286" anchor="b"/>
          <a:lstStyle>
            <a:lvl1pPr>
              <a:defRPr sz="8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9" y="6119340"/>
            <a:ext cx="14196060" cy="2000249"/>
          </a:xfrm>
          <a:prstGeom prst="rect">
            <a:avLst/>
          </a:prstGeom>
        </p:spPr>
        <p:txBody>
          <a:bodyPr lIns="122575" tIns="61286" rIns="122575" bIns="61286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29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57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386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1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6445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773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902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0311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830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89"/>
            <a:ext cx="555498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8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18028"/>
      </p:ext>
    </p:extLst>
  </p:cSld>
  <p:clrMapOvr>
    <a:masterClrMapping/>
  </p:clrMapOvr>
  <p:transition spd="slow" advClick="0" advTm="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88"/>
            <a:ext cx="14196060" cy="1767417"/>
          </a:xfrm>
          <a:prstGeom prst="rect">
            <a:avLst/>
          </a:prstGeom>
        </p:spPr>
        <p:txBody>
          <a:bodyPr lIns="122575" tIns="61286" rIns="122575" bIns="61286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5"/>
          </a:xfrm>
          <a:prstGeom prst="rect">
            <a:avLst/>
          </a:prstGeom>
        </p:spPr>
        <p:txBody>
          <a:bodyPr lIns="122575" tIns="61286" rIns="122575" bIns="612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5"/>
          </a:xfrm>
          <a:prstGeom prst="rect">
            <a:avLst/>
          </a:prstGeom>
        </p:spPr>
        <p:txBody>
          <a:bodyPr lIns="122575" tIns="61286" rIns="122575" bIns="612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830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89"/>
            <a:ext cx="555498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8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3350"/>
      </p:ext>
    </p:extLst>
  </p:cSld>
  <p:clrMapOvr>
    <a:masterClrMapping/>
  </p:clrMapOvr>
  <p:transition spd="slow" advClick="0" advTm="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88"/>
            <a:ext cx="14196060" cy="1767417"/>
          </a:xfrm>
          <a:prstGeom prst="rect">
            <a:avLst/>
          </a:prstGeom>
        </p:spPr>
        <p:txBody>
          <a:bodyPr lIns="122575" tIns="61286" rIns="122575" bIns="61286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  <a:prstGeom prst="rect">
            <a:avLst/>
          </a:prstGeom>
        </p:spPr>
        <p:txBody>
          <a:bodyPr lIns="122575" tIns="61286" rIns="122575" bIns="61286" anchor="b"/>
          <a:lstStyle>
            <a:lvl1pPr marL="0" indent="0">
              <a:buNone/>
              <a:defRPr sz="3200" b="1"/>
            </a:lvl1pPr>
            <a:lvl2pPr marL="612900" indent="0">
              <a:buNone/>
              <a:defRPr sz="2700" b="1"/>
            </a:lvl2pPr>
            <a:lvl3pPr marL="1225798" indent="0">
              <a:buNone/>
              <a:defRPr sz="2400" b="1"/>
            </a:lvl3pPr>
            <a:lvl4pPr marL="1838685" indent="0">
              <a:buNone/>
              <a:defRPr sz="2200" b="1"/>
            </a:lvl4pPr>
            <a:lvl5pPr marL="2451555" indent="0">
              <a:buNone/>
              <a:defRPr sz="2200" b="1"/>
            </a:lvl5pPr>
            <a:lvl6pPr marL="3064453" indent="0">
              <a:buNone/>
              <a:defRPr sz="2200" b="1"/>
            </a:lvl6pPr>
            <a:lvl7pPr marL="3677344" indent="0">
              <a:buNone/>
              <a:defRPr sz="2200" b="1"/>
            </a:lvl7pPr>
            <a:lvl8pPr marL="4290235" indent="0">
              <a:buNone/>
              <a:defRPr sz="2200" b="1"/>
            </a:lvl8pPr>
            <a:lvl9pPr marL="4903119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  <a:prstGeom prst="rect">
            <a:avLst/>
          </a:prstGeom>
        </p:spPr>
        <p:txBody>
          <a:bodyPr lIns="122575" tIns="61286" rIns="122575" bIns="612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2241552"/>
            <a:ext cx="6997304" cy="1098549"/>
          </a:xfrm>
          <a:prstGeom prst="rect">
            <a:avLst/>
          </a:prstGeom>
        </p:spPr>
        <p:txBody>
          <a:bodyPr lIns="122575" tIns="61286" rIns="122575" bIns="61286" anchor="b"/>
          <a:lstStyle>
            <a:lvl1pPr marL="0" indent="0">
              <a:buNone/>
              <a:defRPr sz="3200" b="1"/>
            </a:lvl1pPr>
            <a:lvl2pPr marL="612900" indent="0">
              <a:buNone/>
              <a:defRPr sz="2700" b="1"/>
            </a:lvl2pPr>
            <a:lvl3pPr marL="1225798" indent="0">
              <a:buNone/>
              <a:defRPr sz="2400" b="1"/>
            </a:lvl3pPr>
            <a:lvl4pPr marL="1838685" indent="0">
              <a:buNone/>
              <a:defRPr sz="2200" b="1"/>
            </a:lvl4pPr>
            <a:lvl5pPr marL="2451555" indent="0">
              <a:buNone/>
              <a:defRPr sz="2200" b="1"/>
            </a:lvl5pPr>
            <a:lvl6pPr marL="3064453" indent="0">
              <a:buNone/>
              <a:defRPr sz="2200" b="1"/>
            </a:lvl6pPr>
            <a:lvl7pPr marL="3677344" indent="0">
              <a:buNone/>
              <a:defRPr sz="2200" b="1"/>
            </a:lvl7pPr>
            <a:lvl8pPr marL="4290235" indent="0">
              <a:buNone/>
              <a:defRPr sz="2200" b="1"/>
            </a:lvl8pPr>
            <a:lvl9pPr marL="4903119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3340100"/>
            <a:ext cx="6997304" cy="4912784"/>
          </a:xfrm>
          <a:prstGeom prst="rect">
            <a:avLst/>
          </a:prstGeom>
        </p:spPr>
        <p:txBody>
          <a:bodyPr lIns="122575" tIns="61286" rIns="122575" bIns="612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3157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830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452110" y="8475189"/>
            <a:ext cx="555498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2431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8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36060"/>
      </p:ext>
    </p:extLst>
  </p:cSld>
  <p:clrMapOvr>
    <a:masterClrMapping/>
  </p:clrMapOvr>
  <p:transition spd="slow" advClick="0" advTm="0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88"/>
            <a:ext cx="14196060" cy="1767417"/>
          </a:xfrm>
          <a:prstGeom prst="rect">
            <a:avLst/>
          </a:prstGeom>
        </p:spPr>
        <p:txBody>
          <a:bodyPr lIns="122575" tIns="61286" rIns="122575" bIns="61286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3157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830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52110" y="8475189"/>
            <a:ext cx="555498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431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8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78857"/>
      </p:ext>
    </p:extLst>
  </p:cSld>
  <p:clrMapOvr>
    <a:masterClrMapping/>
  </p:clrMapOvr>
  <p:transition spd="slow" advClick="0" advTm="0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3157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830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52110" y="8475189"/>
            <a:ext cx="555498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431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8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11120"/>
      </p:ext>
    </p:extLst>
  </p:cSld>
  <p:clrMapOvr>
    <a:masterClrMapping/>
  </p:clrMapOvr>
  <p:transition spd="slow" advClick="0" advTm="0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  <a:prstGeom prst="rect">
            <a:avLst/>
          </a:prstGeom>
        </p:spPr>
        <p:txBody>
          <a:bodyPr lIns="122575" tIns="61286" rIns="122575" bIns="61286"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622"/>
            <a:ext cx="8332470" cy="6498167"/>
          </a:xfrm>
          <a:prstGeom prst="rect">
            <a:avLst/>
          </a:prstGeom>
        </p:spPr>
        <p:txBody>
          <a:bodyPr lIns="122575" tIns="61286" rIns="122575" bIns="61286"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3"/>
            <a:ext cx="5308520" cy="5082117"/>
          </a:xfrm>
          <a:prstGeom prst="rect">
            <a:avLst/>
          </a:prstGeom>
        </p:spPr>
        <p:txBody>
          <a:bodyPr lIns="122575" tIns="61286" rIns="122575" bIns="61286"/>
          <a:lstStyle>
            <a:lvl1pPr marL="0" indent="0">
              <a:buNone/>
              <a:defRPr sz="2200"/>
            </a:lvl1pPr>
            <a:lvl2pPr marL="612900" indent="0">
              <a:buNone/>
              <a:defRPr sz="1900"/>
            </a:lvl2pPr>
            <a:lvl3pPr marL="1225798" indent="0">
              <a:buNone/>
              <a:defRPr sz="1600"/>
            </a:lvl3pPr>
            <a:lvl4pPr marL="1838685" indent="0">
              <a:buNone/>
              <a:defRPr sz="1300"/>
            </a:lvl4pPr>
            <a:lvl5pPr marL="2451555" indent="0">
              <a:buNone/>
              <a:defRPr sz="1300"/>
            </a:lvl5pPr>
            <a:lvl6pPr marL="3064453" indent="0">
              <a:buNone/>
              <a:defRPr sz="1300"/>
            </a:lvl6pPr>
            <a:lvl7pPr marL="3677344" indent="0">
              <a:buNone/>
              <a:defRPr sz="1300"/>
            </a:lvl7pPr>
            <a:lvl8pPr marL="4290235" indent="0">
              <a:buNone/>
              <a:defRPr sz="1300"/>
            </a:lvl8pPr>
            <a:lvl9pPr marL="4903119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830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89"/>
            <a:ext cx="555498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8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97165"/>
      </p:ext>
    </p:extLst>
  </p:cSld>
  <p:clrMapOvr>
    <a:masterClrMapping/>
  </p:clrMapOvr>
  <p:transition spd="slow" advClick="0" advTm="0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  <a:prstGeom prst="rect">
            <a:avLst/>
          </a:prstGeom>
        </p:spPr>
        <p:txBody>
          <a:bodyPr lIns="122575" tIns="61286" rIns="122575" bIns="61286"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622"/>
            <a:ext cx="8332470" cy="6498167"/>
          </a:xfrm>
          <a:prstGeom prst="rect">
            <a:avLst/>
          </a:prstGeom>
        </p:spPr>
        <p:txBody>
          <a:bodyPr lIns="122575" tIns="61286" rIns="122575" bIns="61286" anchor="t"/>
          <a:lstStyle>
            <a:lvl1pPr marL="0" indent="0">
              <a:buNone/>
              <a:defRPr sz="4300"/>
            </a:lvl1pPr>
            <a:lvl2pPr marL="612900" indent="0">
              <a:buNone/>
              <a:defRPr sz="3800"/>
            </a:lvl2pPr>
            <a:lvl3pPr marL="1225798" indent="0">
              <a:buNone/>
              <a:defRPr sz="3200"/>
            </a:lvl3pPr>
            <a:lvl4pPr marL="1838685" indent="0">
              <a:buNone/>
              <a:defRPr sz="2700"/>
            </a:lvl4pPr>
            <a:lvl5pPr marL="2451555" indent="0">
              <a:buNone/>
              <a:defRPr sz="2700"/>
            </a:lvl5pPr>
            <a:lvl6pPr marL="3064453" indent="0">
              <a:buNone/>
              <a:defRPr sz="2700"/>
            </a:lvl6pPr>
            <a:lvl7pPr marL="3677344" indent="0">
              <a:buNone/>
              <a:defRPr sz="2700"/>
            </a:lvl7pPr>
            <a:lvl8pPr marL="4290235" indent="0">
              <a:buNone/>
              <a:defRPr sz="2700"/>
            </a:lvl8pPr>
            <a:lvl9pPr marL="4903119" indent="0">
              <a:buNone/>
              <a:defRPr sz="2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3"/>
            <a:ext cx="5308520" cy="5082117"/>
          </a:xfrm>
          <a:prstGeom prst="rect">
            <a:avLst/>
          </a:prstGeom>
        </p:spPr>
        <p:txBody>
          <a:bodyPr lIns="122575" tIns="61286" rIns="122575" bIns="61286"/>
          <a:lstStyle>
            <a:lvl1pPr marL="0" indent="0">
              <a:buNone/>
              <a:defRPr sz="2200"/>
            </a:lvl1pPr>
            <a:lvl2pPr marL="612900" indent="0">
              <a:buNone/>
              <a:defRPr sz="1900"/>
            </a:lvl2pPr>
            <a:lvl3pPr marL="1225798" indent="0">
              <a:buNone/>
              <a:defRPr sz="1600"/>
            </a:lvl3pPr>
            <a:lvl4pPr marL="1838685" indent="0">
              <a:buNone/>
              <a:defRPr sz="1300"/>
            </a:lvl4pPr>
            <a:lvl5pPr marL="2451555" indent="0">
              <a:buNone/>
              <a:defRPr sz="1300"/>
            </a:lvl5pPr>
            <a:lvl6pPr marL="3064453" indent="0">
              <a:buNone/>
              <a:defRPr sz="1300"/>
            </a:lvl6pPr>
            <a:lvl7pPr marL="3677344" indent="0">
              <a:buNone/>
              <a:defRPr sz="1300"/>
            </a:lvl7pPr>
            <a:lvl8pPr marL="4290235" indent="0">
              <a:buNone/>
              <a:defRPr sz="1300"/>
            </a:lvl8pPr>
            <a:lvl9pPr marL="4903119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830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89"/>
            <a:ext cx="555498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8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74814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96"/>
            <a:ext cx="14196060" cy="1767417"/>
          </a:xfrm>
          <a:prstGeom prst="rect">
            <a:avLst/>
          </a:prstGeom>
        </p:spPr>
        <p:txBody>
          <a:bodyPr lIns="122527" tIns="61262" rIns="122527" bIns="61262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5"/>
          </a:xfrm>
          <a:prstGeom prst="rect">
            <a:avLst/>
          </a:prstGeom>
        </p:spPr>
        <p:txBody>
          <a:bodyPr lIns="122527" tIns="61262" rIns="122527" bIns="612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5"/>
          </a:xfrm>
          <a:prstGeom prst="rect">
            <a:avLst/>
          </a:prstGeom>
        </p:spPr>
        <p:txBody>
          <a:bodyPr lIns="122527" tIns="61262" rIns="122527" bIns="612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361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97"/>
            <a:ext cx="555498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361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45442"/>
      </p:ext>
    </p:extLst>
  </p:cSld>
  <p:clrMapOvr>
    <a:masterClrMapping/>
  </p:clrMapOvr>
  <p:transition spd="slow" advClick="0" advTm="0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88"/>
            <a:ext cx="14196060" cy="1767417"/>
          </a:xfrm>
          <a:prstGeom prst="rect">
            <a:avLst/>
          </a:prstGeom>
        </p:spPr>
        <p:txBody>
          <a:bodyPr lIns="122575" tIns="61286" rIns="122575" bIns="61286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0" y="2434167"/>
            <a:ext cx="14196060" cy="5801785"/>
          </a:xfrm>
          <a:prstGeom prst="rect">
            <a:avLst/>
          </a:prstGeom>
        </p:spPr>
        <p:txBody>
          <a:bodyPr vert="eaVert" lIns="122575" tIns="61286" rIns="122575" bIns="612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830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89"/>
            <a:ext cx="555498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8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6385"/>
      </p:ext>
    </p:extLst>
  </p:cSld>
  <p:clrMapOvr>
    <a:masterClrMapping/>
  </p:clrMapOvr>
  <p:transition spd="slow" advClick="0" advTm="0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486889"/>
            <a:ext cx="3549015" cy="7749119"/>
          </a:xfrm>
          <a:prstGeom prst="rect">
            <a:avLst/>
          </a:prstGeom>
        </p:spPr>
        <p:txBody>
          <a:bodyPr vert="eaVert" lIns="122575" tIns="61286" rIns="122575" bIns="61286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486889"/>
            <a:ext cx="10441305" cy="7749119"/>
          </a:xfrm>
          <a:prstGeom prst="rect">
            <a:avLst/>
          </a:prstGeom>
        </p:spPr>
        <p:txBody>
          <a:bodyPr vert="eaVert" lIns="122575" tIns="61286" rIns="122575" bIns="612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830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89"/>
            <a:ext cx="555498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89"/>
            <a:ext cx="3703320" cy="486833"/>
          </a:xfrm>
          <a:prstGeom prst="rect">
            <a:avLst/>
          </a:prstGeom>
        </p:spPr>
        <p:txBody>
          <a:bodyPr lIns="122575" tIns="61286" rIns="122575" bIns="61286"/>
          <a:lstStyle/>
          <a:p>
            <a:pPr defTabSz="1225830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8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9768"/>
      </p:ext>
    </p:extLst>
  </p:cSld>
  <p:clrMapOvr>
    <a:masterClrMapping/>
  </p:clrMapOvr>
  <p:transition spd="slow" advClick="0" advTm="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71549"/>
      </p:ext>
    </p:extLst>
  </p:cSld>
  <p:clrMapOvr>
    <a:masterClrMapping/>
  </p:clrMapOvr>
  <p:transition spd="slow" advClick="0" advTm="0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6459200" cy="9144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75" tIns="61286" rIns="122575" bIns="61286" rtlCol="0" anchor="ctr"/>
          <a:lstStyle/>
          <a:p>
            <a:pPr algn="ctr" defTabSz="1225830"/>
            <a:endParaRPr lang="zh-CN" altLang="en-US" sz="3200">
              <a:solidFill>
                <a:prstClr val="white"/>
              </a:solidFill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56" y="328087"/>
            <a:ext cx="200310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10060"/>
            <a:ext cx="1814513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028894"/>
      </p:ext>
    </p:extLst>
  </p:cSld>
  <p:clrMapOvr>
    <a:masterClrMapping/>
  </p:clrMapOvr>
  <p:transition spd="slow" advClick="0" advTm="0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7556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581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  <a:prstGeom prst="rect">
            <a:avLst/>
          </a:prstGeom>
        </p:spPr>
        <p:txBody>
          <a:bodyPr lIns="122608" tIns="61303" rIns="122608" bIns="61303" anchor="b"/>
          <a:lstStyle>
            <a:lvl1pPr algn="ctr">
              <a:defRPr sz="8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9"/>
            <a:ext cx="12344400" cy="2207684"/>
          </a:xfrm>
          <a:prstGeom prst="rect">
            <a:avLst/>
          </a:prstGeom>
        </p:spPr>
        <p:txBody>
          <a:bodyPr lIns="122608" tIns="61303" rIns="122608" bIns="61303"/>
          <a:lstStyle>
            <a:lvl1pPr marL="0" indent="0" algn="ctr">
              <a:buNone/>
              <a:defRPr sz="3200"/>
            </a:lvl1pPr>
            <a:lvl2pPr marL="613056" indent="0" algn="ctr">
              <a:buNone/>
              <a:defRPr sz="2700"/>
            </a:lvl2pPr>
            <a:lvl3pPr marL="1226111" indent="0" algn="ctr">
              <a:buNone/>
              <a:defRPr sz="2400"/>
            </a:lvl3pPr>
            <a:lvl4pPr marL="1839154" indent="0" algn="ctr">
              <a:buNone/>
              <a:defRPr sz="2200"/>
            </a:lvl4pPr>
            <a:lvl5pPr marL="2452184" indent="0" algn="ctr">
              <a:buNone/>
              <a:defRPr sz="2200"/>
            </a:lvl5pPr>
            <a:lvl6pPr marL="3065238" indent="0" algn="ctr">
              <a:buNone/>
              <a:defRPr sz="2200"/>
            </a:lvl6pPr>
            <a:lvl7pPr marL="3678285" indent="0" algn="ctr">
              <a:buNone/>
              <a:defRPr sz="2200"/>
            </a:lvl7pPr>
            <a:lvl8pPr marL="4291333" indent="0" algn="ctr">
              <a:buNone/>
              <a:defRPr sz="2200"/>
            </a:lvl8pPr>
            <a:lvl9pPr marL="4904373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14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84"/>
            <a:ext cx="555498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14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03966"/>
      </p:ext>
    </p:extLst>
  </p:cSld>
  <p:clrMapOvr>
    <a:masterClrMapping/>
  </p:clrMapOvr>
  <p:transition spd="slow" advClick="0" advTm="0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82"/>
            <a:ext cx="14196060" cy="1767417"/>
          </a:xfrm>
          <a:prstGeom prst="rect">
            <a:avLst/>
          </a:prstGeom>
        </p:spPr>
        <p:txBody>
          <a:bodyPr lIns="122608" tIns="61303" rIns="122608" bIns="61303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570" y="2434167"/>
            <a:ext cx="14196060" cy="5801785"/>
          </a:xfrm>
          <a:prstGeom prst="rect">
            <a:avLst/>
          </a:prstGeom>
        </p:spPr>
        <p:txBody>
          <a:bodyPr lIns="122608" tIns="61303" rIns="122608" bIns="6130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14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84"/>
            <a:ext cx="555498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14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55445"/>
      </p:ext>
    </p:extLst>
  </p:cSld>
  <p:clrMapOvr>
    <a:masterClrMapping/>
  </p:clrMapOvr>
  <p:transition spd="slow" advClick="0" advTm="0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9" y="2279702"/>
            <a:ext cx="14196060" cy="3803649"/>
          </a:xfrm>
          <a:prstGeom prst="rect">
            <a:avLst/>
          </a:prstGeom>
        </p:spPr>
        <p:txBody>
          <a:bodyPr lIns="122608" tIns="61303" rIns="122608" bIns="61303" anchor="b"/>
          <a:lstStyle>
            <a:lvl1pPr>
              <a:defRPr sz="8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9" y="6119334"/>
            <a:ext cx="14196060" cy="2000249"/>
          </a:xfrm>
          <a:prstGeom prst="rect">
            <a:avLst/>
          </a:prstGeom>
        </p:spPr>
        <p:txBody>
          <a:bodyPr lIns="122608" tIns="61303" rIns="122608" bIns="61303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305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611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3915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218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6523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782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913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043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14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84"/>
            <a:ext cx="555498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14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59564"/>
      </p:ext>
    </p:extLst>
  </p:cSld>
  <p:clrMapOvr>
    <a:masterClrMapping/>
  </p:clrMapOvr>
  <p:transition spd="slow" advClick="0" advTm="0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82"/>
            <a:ext cx="14196060" cy="1767417"/>
          </a:xfrm>
          <a:prstGeom prst="rect">
            <a:avLst/>
          </a:prstGeom>
        </p:spPr>
        <p:txBody>
          <a:bodyPr lIns="122608" tIns="61303" rIns="122608" bIns="61303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5"/>
          </a:xfrm>
          <a:prstGeom prst="rect">
            <a:avLst/>
          </a:prstGeom>
        </p:spPr>
        <p:txBody>
          <a:bodyPr lIns="122608" tIns="61303" rIns="122608" bIns="6130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5"/>
          </a:xfrm>
          <a:prstGeom prst="rect">
            <a:avLst/>
          </a:prstGeom>
        </p:spPr>
        <p:txBody>
          <a:bodyPr lIns="122608" tIns="61303" rIns="122608" bIns="6130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14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84"/>
            <a:ext cx="555498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14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62315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96"/>
            <a:ext cx="14196060" cy="1767417"/>
          </a:xfrm>
          <a:prstGeom prst="rect">
            <a:avLst/>
          </a:prstGeom>
        </p:spPr>
        <p:txBody>
          <a:bodyPr lIns="122527" tIns="61262" rIns="122527" bIns="61262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  <a:prstGeom prst="rect">
            <a:avLst/>
          </a:prstGeom>
        </p:spPr>
        <p:txBody>
          <a:bodyPr lIns="122527" tIns="61262" rIns="122527" bIns="61262" anchor="b"/>
          <a:lstStyle>
            <a:lvl1pPr marL="0" indent="0">
              <a:buNone/>
              <a:defRPr sz="3200" b="1"/>
            </a:lvl1pPr>
            <a:lvl2pPr marL="612666" indent="0">
              <a:buNone/>
              <a:defRPr sz="2700" b="1"/>
            </a:lvl2pPr>
            <a:lvl3pPr marL="1225330" indent="0">
              <a:buNone/>
              <a:defRPr sz="2400" b="1"/>
            </a:lvl3pPr>
            <a:lvl4pPr marL="1837982" indent="0">
              <a:buNone/>
              <a:defRPr sz="2200" b="1"/>
            </a:lvl4pPr>
            <a:lvl5pPr marL="2450612" indent="0">
              <a:buNone/>
              <a:defRPr sz="2200" b="1"/>
            </a:lvl5pPr>
            <a:lvl6pPr marL="3063276" indent="0">
              <a:buNone/>
              <a:defRPr sz="2200" b="1"/>
            </a:lvl6pPr>
            <a:lvl7pPr marL="3675933" indent="0">
              <a:buNone/>
              <a:defRPr sz="2200" b="1"/>
            </a:lvl7pPr>
            <a:lvl8pPr marL="4288588" indent="0">
              <a:buNone/>
              <a:defRPr sz="2200" b="1"/>
            </a:lvl8pPr>
            <a:lvl9pPr marL="4901239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  <a:prstGeom prst="rect">
            <a:avLst/>
          </a:prstGeom>
        </p:spPr>
        <p:txBody>
          <a:bodyPr lIns="122527" tIns="61262" rIns="122527" bIns="612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2241552"/>
            <a:ext cx="6997304" cy="1098549"/>
          </a:xfrm>
          <a:prstGeom prst="rect">
            <a:avLst/>
          </a:prstGeom>
        </p:spPr>
        <p:txBody>
          <a:bodyPr lIns="122527" tIns="61262" rIns="122527" bIns="61262" anchor="b"/>
          <a:lstStyle>
            <a:lvl1pPr marL="0" indent="0">
              <a:buNone/>
              <a:defRPr sz="3200" b="1"/>
            </a:lvl1pPr>
            <a:lvl2pPr marL="612666" indent="0">
              <a:buNone/>
              <a:defRPr sz="2700" b="1"/>
            </a:lvl2pPr>
            <a:lvl3pPr marL="1225330" indent="0">
              <a:buNone/>
              <a:defRPr sz="2400" b="1"/>
            </a:lvl3pPr>
            <a:lvl4pPr marL="1837982" indent="0">
              <a:buNone/>
              <a:defRPr sz="2200" b="1"/>
            </a:lvl4pPr>
            <a:lvl5pPr marL="2450612" indent="0">
              <a:buNone/>
              <a:defRPr sz="2200" b="1"/>
            </a:lvl5pPr>
            <a:lvl6pPr marL="3063276" indent="0">
              <a:buNone/>
              <a:defRPr sz="2200" b="1"/>
            </a:lvl6pPr>
            <a:lvl7pPr marL="3675933" indent="0">
              <a:buNone/>
              <a:defRPr sz="2200" b="1"/>
            </a:lvl7pPr>
            <a:lvl8pPr marL="4288588" indent="0">
              <a:buNone/>
              <a:defRPr sz="2200" b="1"/>
            </a:lvl8pPr>
            <a:lvl9pPr marL="4901239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3340100"/>
            <a:ext cx="6997304" cy="4912784"/>
          </a:xfrm>
          <a:prstGeom prst="rect">
            <a:avLst/>
          </a:prstGeom>
        </p:spPr>
        <p:txBody>
          <a:bodyPr lIns="122527" tIns="61262" rIns="122527" bIns="612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3157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361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452110" y="8475197"/>
            <a:ext cx="555498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2431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361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17462"/>
      </p:ext>
    </p:extLst>
  </p:cSld>
  <p:clrMapOvr>
    <a:masterClrMapping/>
  </p:clrMapOvr>
  <p:transition spd="slow" advClick="0" advTm="0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82"/>
            <a:ext cx="14196060" cy="1767417"/>
          </a:xfrm>
          <a:prstGeom prst="rect">
            <a:avLst/>
          </a:prstGeom>
        </p:spPr>
        <p:txBody>
          <a:bodyPr lIns="122608" tIns="61303" rIns="122608" bIns="61303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  <a:prstGeom prst="rect">
            <a:avLst/>
          </a:prstGeom>
        </p:spPr>
        <p:txBody>
          <a:bodyPr lIns="122608" tIns="61303" rIns="122608" bIns="61303" anchor="b"/>
          <a:lstStyle>
            <a:lvl1pPr marL="0" indent="0">
              <a:buNone/>
              <a:defRPr sz="3200" b="1"/>
            </a:lvl1pPr>
            <a:lvl2pPr marL="613056" indent="0">
              <a:buNone/>
              <a:defRPr sz="2700" b="1"/>
            </a:lvl2pPr>
            <a:lvl3pPr marL="1226111" indent="0">
              <a:buNone/>
              <a:defRPr sz="2400" b="1"/>
            </a:lvl3pPr>
            <a:lvl4pPr marL="1839154" indent="0">
              <a:buNone/>
              <a:defRPr sz="2200" b="1"/>
            </a:lvl4pPr>
            <a:lvl5pPr marL="2452184" indent="0">
              <a:buNone/>
              <a:defRPr sz="2200" b="1"/>
            </a:lvl5pPr>
            <a:lvl6pPr marL="3065238" indent="0">
              <a:buNone/>
              <a:defRPr sz="2200" b="1"/>
            </a:lvl6pPr>
            <a:lvl7pPr marL="3678285" indent="0">
              <a:buNone/>
              <a:defRPr sz="2200" b="1"/>
            </a:lvl7pPr>
            <a:lvl8pPr marL="4291333" indent="0">
              <a:buNone/>
              <a:defRPr sz="2200" b="1"/>
            </a:lvl8pPr>
            <a:lvl9pPr marL="4904373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  <a:prstGeom prst="rect">
            <a:avLst/>
          </a:prstGeom>
        </p:spPr>
        <p:txBody>
          <a:bodyPr lIns="122608" tIns="61303" rIns="122608" bIns="6130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2241552"/>
            <a:ext cx="6997304" cy="1098549"/>
          </a:xfrm>
          <a:prstGeom prst="rect">
            <a:avLst/>
          </a:prstGeom>
        </p:spPr>
        <p:txBody>
          <a:bodyPr lIns="122608" tIns="61303" rIns="122608" bIns="61303" anchor="b"/>
          <a:lstStyle>
            <a:lvl1pPr marL="0" indent="0">
              <a:buNone/>
              <a:defRPr sz="3200" b="1"/>
            </a:lvl1pPr>
            <a:lvl2pPr marL="613056" indent="0">
              <a:buNone/>
              <a:defRPr sz="2700" b="1"/>
            </a:lvl2pPr>
            <a:lvl3pPr marL="1226111" indent="0">
              <a:buNone/>
              <a:defRPr sz="2400" b="1"/>
            </a:lvl3pPr>
            <a:lvl4pPr marL="1839154" indent="0">
              <a:buNone/>
              <a:defRPr sz="2200" b="1"/>
            </a:lvl4pPr>
            <a:lvl5pPr marL="2452184" indent="0">
              <a:buNone/>
              <a:defRPr sz="2200" b="1"/>
            </a:lvl5pPr>
            <a:lvl6pPr marL="3065238" indent="0">
              <a:buNone/>
              <a:defRPr sz="2200" b="1"/>
            </a:lvl6pPr>
            <a:lvl7pPr marL="3678285" indent="0">
              <a:buNone/>
              <a:defRPr sz="2200" b="1"/>
            </a:lvl7pPr>
            <a:lvl8pPr marL="4291333" indent="0">
              <a:buNone/>
              <a:defRPr sz="2200" b="1"/>
            </a:lvl8pPr>
            <a:lvl9pPr marL="4904373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3340100"/>
            <a:ext cx="6997304" cy="4912784"/>
          </a:xfrm>
          <a:prstGeom prst="rect">
            <a:avLst/>
          </a:prstGeom>
        </p:spPr>
        <p:txBody>
          <a:bodyPr lIns="122608" tIns="61303" rIns="122608" bIns="6130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3157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14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452110" y="8475184"/>
            <a:ext cx="555498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2431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14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23427"/>
      </p:ext>
    </p:extLst>
  </p:cSld>
  <p:clrMapOvr>
    <a:masterClrMapping/>
  </p:clrMapOvr>
  <p:transition spd="slow" advClick="0" advTm="0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82"/>
            <a:ext cx="14196060" cy="1767417"/>
          </a:xfrm>
          <a:prstGeom prst="rect">
            <a:avLst/>
          </a:prstGeom>
        </p:spPr>
        <p:txBody>
          <a:bodyPr lIns="122608" tIns="61303" rIns="122608" bIns="61303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3157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14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52110" y="8475184"/>
            <a:ext cx="555498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431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14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73567"/>
      </p:ext>
    </p:extLst>
  </p:cSld>
  <p:clrMapOvr>
    <a:masterClrMapping/>
  </p:clrMapOvr>
  <p:transition spd="slow" advClick="0" advTm="0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3157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14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52110" y="8475184"/>
            <a:ext cx="555498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431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14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11507"/>
      </p:ext>
    </p:extLst>
  </p:cSld>
  <p:clrMapOvr>
    <a:masterClrMapping/>
  </p:clrMapOvr>
  <p:transition spd="slow" advClick="0" advTm="0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  <a:prstGeom prst="rect">
            <a:avLst/>
          </a:prstGeom>
        </p:spPr>
        <p:txBody>
          <a:bodyPr lIns="122608" tIns="61303" rIns="122608" bIns="61303"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617"/>
            <a:ext cx="8332470" cy="6498167"/>
          </a:xfrm>
          <a:prstGeom prst="rect">
            <a:avLst/>
          </a:prstGeom>
        </p:spPr>
        <p:txBody>
          <a:bodyPr lIns="122608" tIns="61303" rIns="122608" bIns="61303"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3"/>
            <a:ext cx="5308520" cy="5082117"/>
          </a:xfrm>
          <a:prstGeom prst="rect">
            <a:avLst/>
          </a:prstGeom>
        </p:spPr>
        <p:txBody>
          <a:bodyPr lIns="122608" tIns="61303" rIns="122608" bIns="61303"/>
          <a:lstStyle>
            <a:lvl1pPr marL="0" indent="0">
              <a:buNone/>
              <a:defRPr sz="2200"/>
            </a:lvl1pPr>
            <a:lvl2pPr marL="613056" indent="0">
              <a:buNone/>
              <a:defRPr sz="1900"/>
            </a:lvl2pPr>
            <a:lvl3pPr marL="1226111" indent="0">
              <a:buNone/>
              <a:defRPr sz="1600"/>
            </a:lvl3pPr>
            <a:lvl4pPr marL="1839154" indent="0">
              <a:buNone/>
              <a:defRPr sz="1300"/>
            </a:lvl4pPr>
            <a:lvl5pPr marL="2452184" indent="0">
              <a:buNone/>
              <a:defRPr sz="1300"/>
            </a:lvl5pPr>
            <a:lvl6pPr marL="3065238" indent="0">
              <a:buNone/>
              <a:defRPr sz="1300"/>
            </a:lvl6pPr>
            <a:lvl7pPr marL="3678285" indent="0">
              <a:buNone/>
              <a:defRPr sz="1300"/>
            </a:lvl7pPr>
            <a:lvl8pPr marL="4291333" indent="0">
              <a:buNone/>
              <a:defRPr sz="1300"/>
            </a:lvl8pPr>
            <a:lvl9pPr marL="490437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14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84"/>
            <a:ext cx="555498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14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72354"/>
      </p:ext>
    </p:extLst>
  </p:cSld>
  <p:clrMapOvr>
    <a:masterClrMapping/>
  </p:clrMapOvr>
  <p:transition spd="slow" advClick="0" advTm="0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  <a:prstGeom prst="rect">
            <a:avLst/>
          </a:prstGeom>
        </p:spPr>
        <p:txBody>
          <a:bodyPr lIns="122608" tIns="61303" rIns="122608" bIns="61303"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617"/>
            <a:ext cx="8332470" cy="6498167"/>
          </a:xfrm>
          <a:prstGeom prst="rect">
            <a:avLst/>
          </a:prstGeom>
        </p:spPr>
        <p:txBody>
          <a:bodyPr lIns="122608" tIns="61303" rIns="122608" bIns="61303" anchor="t"/>
          <a:lstStyle>
            <a:lvl1pPr marL="0" indent="0">
              <a:buNone/>
              <a:defRPr sz="4300"/>
            </a:lvl1pPr>
            <a:lvl2pPr marL="613056" indent="0">
              <a:buNone/>
              <a:defRPr sz="3800"/>
            </a:lvl2pPr>
            <a:lvl3pPr marL="1226111" indent="0">
              <a:buNone/>
              <a:defRPr sz="3200"/>
            </a:lvl3pPr>
            <a:lvl4pPr marL="1839154" indent="0">
              <a:buNone/>
              <a:defRPr sz="2700"/>
            </a:lvl4pPr>
            <a:lvl5pPr marL="2452184" indent="0">
              <a:buNone/>
              <a:defRPr sz="2700"/>
            </a:lvl5pPr>
            <a:lvl6pPr marL="3065238" indent="0">
              <a:buNone/>
              <a:defRPr sz="2700"/>
            </a:lvl6pPr>
            <a:lvl7pPr marL="3678285" indent="0">
              <a:buNone/>
              <a:defRPr sz="2700"/>
            </a:lvl7pPr>
            <a:lvl8pPr marL="4291333" indent="0">
              <a:buNone/>
              <a:defRPr sz="2700"/>
            </a:lvl8pPr>
            <a:lvl9pPr marL="4904373" indent="0">
              <a:buNone/>
              <a:defRPr sz="2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3"/>
            <a:ext cx="5308520" cy="5082117"/>
          </a:xfrm>
          <a:prstGeom prst="rect">
            <a:avLst/>
          </a:prstGeom>
        </p:spPr>
        <p:txBody>
          <a:bodyPr lIns="122608" tIns="61303" rIns="122608" bIns="61303"/>
          <a:lstStyle>
            <a:lvl1pPr marL="0" indent="0">
              <a:buNone/>
              <a:defRPr sz="2200"/>
            </a:lvl1pPr>
            <a:lvl2pPr marL="613056" indent="0">
              <a:buNone/>
              <a:defRPr sz="1900"/>
            </a:lvl2pPr>
            <a:lvl3pPr marL="1226111" indent="0">
              <a:buNone/>
              <a:defRPr sz="1600"/>
            </a:lvl3pPr>
            <a:lvl4pPr marL="1839154" indent="0">
              <a:buNone/>
              <a:defRPr sz="1300"/>
            </a:lvl4pPr>
            <a:lvl5pPr marL="2452184" indent="0">
              <a:buNone/>
              <a:defRPr sz="1300"/>
            </a:lvl5pPr>
            <a:lvl6pPr marL="3065238" indent="0">
              <a:buNone/>
              <a:defRPr sz="1300"/>
            </a:lvl6pPr>
            <a:lvl7pPr marL="3678285" indent="0">
              <a:buNone/>
              <a:defRPr sz="1300"/>
            </a:lvl7pPr>
            <a:lvl8pPr marL="4291333" indent="0">
              <a:buNone/>
              <a:defRPr sz="1300"/>
            </a:lvl8pPr>
            <a:lvl9pPr marL="490437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14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84"/>
            <a:ext cx="555498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14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68279"/>
      </p:ext>
    </p:extLst>
  </p:cSld>
  <p:clrMapOvr>
    <a:masterClrMapping/>
  </p:clrMapOvr>
  <p:transition spd="slow" advClick="0" advTm="0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82"/>
            <a:ext cx="14196060" cy="1767417"/>
          </a:xfrm>
          <a:prstGeom prst="rect">
            <a:avLst/>
          </a:prstGeom>
        </p:spPr>
        <p:txBody>
          <a:bodyPr lIns="122608" tIns="61303" rIns="122608" bIns="61303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0" y="2434167"/>
            <a:ext cx="14196060" cy="5801785"/>
          </a:xfrm>
          <a:prstGeom prst="rect">
            <a:avLst/>
          </a:prstGeom>
        </p:spPr>
        <p:txBody>
          <a:bodyPr vert="eaVert" lIns="122608" tIns="61303" rIns="122608" bIns="6130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14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84"/>
            <a:ext cx="555498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14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24823"/>
      </p:ext>
    </p:extLst>
  </p:cSld>
  <p:clrMapOvr>
    <a:masterClrMapping/>
  </p:clrMapOvr>
  <p:transition spd="slow" advClick="0" advTm="0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486883"/>
            <a:ext cx="3549015" cy="7749119"/>
          </a:xfrm>
          <a:prstGeom prst="rect">
            <a:avLst/>
          </a:prstGeom>
        </p:spPr>
        <p:txBody>
          <a:bodyPr vert="eaVert" lIns="122608" tIns="61303" rIns="122608" bIns="61303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486883"/>
            <a:ext cx="10441305" cy="7749119"/>
          </a:xfrm>
          <a:prstGeom prst="rect">
            <a:avLst/>
          </a:prstGeom>
        </p:spPr>
        <p:txBody>
          <a:bodyPr vert="eaVert" lIns="122608" tIns="61303" rIns="122608" bIns="6130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14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84"/>
            <a:ext cx="555498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84"/>
            <a:ext cx="3703320" cy="486833"/>
          </a:xfrm>
          <a:prstGeom prst="rect">
            <a:avLst/>
          </a:prstGeom>
        </p:spPr>
        <p:txBody>
          <a:bodyPr lIns="122608" tIns="61303" rIns="122608" bIns="61303"/>
          <a:lstStyle/>
          <a:p>
            <a:pPr defTabSz="122614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14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64512"/>
      </p:ext>
    </p:extLst>
  </p:cSld>
  <p:clrMapOvr>
    <a:masterClrMapping/>
  </p:clrMapOvr>
  <p:transition spd="slow" advClick="0" advTm="0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081748"/>
      </p:ext>
    </p:extLst>
  </p:cSld>
  <p:clrMapOvr>
    <a:masterClrMapping/>
  </p:clrMapOvr>
  <p:transition spd="slow" advClick="0" advTm="0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6459200" cy="9144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08" tIns="61303" rIns="122608" bIns="61303" rtlCol="0" anchor="ctr"/>
          <a:lstStyle/>
          <a:p>
            <a:pPr algn="ctr" defTabSz="1226142"/>
            <a:endParaRPr lang="zh-CN" altLang="en-US" sz="3200">
              <a:solidFill>
                <a:prstClr val="white"/>
              </a:solidFill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51" y="328087"/>
            <a:ext cx="200310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10060"/>
            <a:ext cx="1814513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155533"/>
      </p:ext>
    </p:extLst>
  </p:cSld>
  <p:clrMapOvr>
    <a:masterClrMapping/>
  </p:clrMapOvr>
  <p:transition spd="slow" advClick="0" advTm="0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70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96"/>
            <a:ext cx="14196060" cy="1767417"/>
          </a:xfrm>
          <a:prstGeom prst="rect">
            <a:avLst/>
          </a:prstGeom>
        </p:spPr>
        <p:txBody>
          <a:bodyPr lIns="122527" tIns="61262" rIns="122527" bIns="61262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3157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361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52110" y="8475197"/>
            <a:ext cx="555498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431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361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97890"/>
      </p:ext>
    </p:extLst>
  </p:cSld>
  <p:clrMapOvr>
    <a:masterClrMapping/>
  </p:clrMapOvr>
  <p:transition spd="slow" advClick="0" advTm="0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4512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  <a:prstGeom prst="rect">
            <a:avLst/>
          </a:prstGeom>
        </p:spPr>
        <p:txBody>
          <a:bodyPr lIns="122647" tIns="61323" rIns="122647" bIns="61323" anchor="b"/>
          <a:lstStyle>
            <a:lvl1pPr algn="ctr">
              <a:defRPr sz="8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9"/>
            <a:ext cx="12344400" cy="2207684"/>
          </a:xfrm>
          <a:prstGeom prst="rect">
            <a:avLst/>
          </a:prstGeom>
        </p:spPr>
        <p:txBody>
          <a:bodyPr lIns="122647" tIns="61323" rIns="122647" bIns="61323"/>
          <a:lstStyle>
            <a:lvl1pPr marL="0" indent="0" algn="ctr">
              <a:buNone/>
              <a:defRPr sz="3200"/>
            </a:lvl1pPr>
            <a:lvl2pPr marL="613252" indent="0" algn="ctr">
              <a:buNone/>
              <a:defRPr sz="2700"/>
            </a:lvl2pPr>
            <a:lvl3pPr marL="1226502" indent="0" algn="ctr">
              <a:buNone/>
              <a:defRPr sz="2400"/>
            </a:lvl3pPr>
            <a:lvl4pPr marL="1839740" indent="0" algn="ctr">
              <a:buNone/>
              <a:defRPr sz="2200"/>
            </a:lvl4pPr>
            <a:lvl5pPr marL="2452971" indent="0" algn="ctr">
              <a:buNone/>
              <a:defRPr sz="2200"/>
            </a:lvl5pPr>
            <a:lvl6pPr marL="3066219" indent="0" algn="ctr">
              <a:buNone/>
              <a:defRPr sz="2200"/>
            </a:lvl6pPr>
            <a:lvl7pPr marL="3679463" indent="0" algn="ctr">
              <a:buNone/>
              <a:defRPr sz="2200"/>
            </a:lvl7pPr>
            <a:lvl8pPr marL="4292706" indent="0" algn="ctr">
              <a:buNone/>
              <a:defRPr sz="2200"/>
            </a:lvl8pPr>
            <a:lvl9pPr marL="49059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53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77"/>
            <a:ext cx="555498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53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45713"/>
      </p:ext>
    </p:extLst>
  </p:cSld>
  <p:clrMapOvr>
    <a:masterClrMapping/>
  </p:clrMapOvr>
  <p:transition spd="slow" advClick="0" advTm="0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76"/>
            <a:ext cx="14196060" cy="1767417"/>
          </a:xfrm>
          <a:prstGeom prst="rect">
            <a:avLst/>
          </a:prstGeom>
        </p:spPr>
        <p:txBody>
          <a:bodyPr lIns="122647" tIns="61323" rIns="122647" bIns="61323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570" y="2434167"/>
            <a:ext cx="14196060" cy="5801785"/>
          </a:xfrm>
          <a:prstGeom prst="rect">
            <a:avLst/>
          </a:prstGeom>
        </p:spPr>
        <p:txBody>
          <a:bodyPr lIns="122647" tIns="61323" rIns="122647" bIns="6132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53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77"/>
            <a:ext cx="555498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53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66866"/>
      </p:ext>
    </p:extLst>
  </p:cSld>
  <p:clrMapOvr>
    <a:masterClrMapping/>
  </p:clrMapOvr>
  <p:transition spd="slow" advClick="0" advTm="0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9" y="2279696"/>
            <a:ext cx="14196060" cy="3803649"/>
          </a:xfrm>
          <a:prstGeom prst="rect">
            <a:avLst/>
          </a:prstGeom>
        </p:spPr>
        <p:txBody>
          <a:bodyPr lIns="122647" tIns="61323" rIns="122647" bIns="61323" anchor="b"/>
          <a:lstStyle>
            <a:lvl1pPr>
              <a:defRPr sz="8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9" y="6119328"/>
            <a:ext cx="14196060" cy="2000249"/>
          </a:xfrm>
          <a:prstGeom prst="rect">
            <a:avLst/>
          </a:prstGeom>
        </p:spPr>
        <p:txBody>
          <a:bodyPr lIns="122647" tIns="61323" rIns="122647" bIns="61323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32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65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397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29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6621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7946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927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059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53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77"/>
            <a:ext cx="555498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53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59080"/>
      </p:ext>
    </p:extLst>
  </p:cSld>
  <p:clrMapOvr>
    <a:masterClrMapping/>
  </p:clrMapOvr>
  <p:transition spd="slow" advClick="0" advTm="0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76"/>
            <a:ext cx="14196060" cy="1767417"/>
          </a:xfrm>
          <a:prstGeom prst="rect">
            <a:avLst/>
          </a:prstGeom>
        </p:spPr>
        <p:txBody>
          <a:bodyPr lIns="122647" tIns="61323" rIns="122647" bIns="61323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5"/>
          </a:xfrm>
          <a:prstGeom prst="rect">
            <a:avLst/>
          </a:prstGeom>
        </p:spPr>
        <p:txBody>
          <a:bodyPr lIns="122647" tIns="61323" rIns="122647" bIns="6132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5"/>
          </a:xfrm>
          <a:prstGeom prst="rect">
            <a:avLst/>
          </a:prstGeom>
        </p:spPr>
        <p:txBody>
          <a:bodyPr lIns="122647" tIns="61323" rIns="122647" bIns="6132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53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77"/>
            <a:ext cx="555498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53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08801"/>
      </p:ext>
    </p:extLst>
  </p:cSld>
  <p:clrMapOvr>
    <a:masterClrMapping/>
  </p:clrMapOvr>
  <p:transition spd="slow" advClick="0" advTm="0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76"/>
            <a:ext cx="14196060" cy="1767417"/>
          </a:xfrm>
          <a:prstGeom prst="rect">
            <a:avLst/>
          </a:prstGeom>
        </p:spPr>
        <p:txBody>
          <a:bodyPr lIns="122647" tIns="61323" rIns="122647" bIns="61323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  <a:prstGeom prst="rect">
            <a:avLst/>
          </a:prstGeom>
        </p:spPr>
        <p:txBody>
          <a:bodyPr lIns="122647" tIns="61323" rIns="122647" bIns="61323" anchor="b"/>
          <a:lstStyle>
            <a:lvl1pPr marL="0" indent="0">
              <a:buNone/>
              <a:defRPr sz="3200" b="1"/>
            </a:lvl1pPr>
            <a:lvl2pPr marL="613252" indent="0">
              <a:buNone/>
              <a:defRPr sz="2700" b="1"/>
            </a:lvl2pPr>
            <a:lvl3pPr marL="1226502" indent="0">
              <a:buNone/>
              <a:defRPr sz="2400" b="1"/>
            </a:lvl3pPr>
            <a:lvl4pPr marL="1839740" indent="0">
              <a:buNone/>
              <a:defRPr sz="2200" b="1"/>
            </a:lvl4pPr>
            <a:lvl5pPr marL="2452971" indent="0">
              <a:buNone/>
              <a:defRPr sz="2200" b="1"/>
            </a:lvl5pPr>
            <a:lvl6pPr marL="3066219" indent="0">
              <a:buNone/>
              <a:defRPr sz="2200" b="1"/>
            </a:lvl6pPr>
            <a:lvl7pPr marL="3679463" indent="0">
              <a:buNone/>
              <a:defRPr sz="2200" b="1"/>
            </a:lvl7pPr>
            <a:lvl8pPr marL="4292706" indent="0">
              <a:buNone/>
              <a:defRPr sz="2200" b="1"/>
            </a:lvl8pPr>
            <a:lvl9pPr marL="4905945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  <a:prstGeom prst="rect">
            <a:avLst/>
          </a:prstGeom>
        </p:spPr>
        <p:txBody>
          <a:bodyPr lIns="122647" tIns="61323" rIns="122647" bIns="6132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2241552"/>
            <a:ext cx="6997304" cy="1098549"/>
          </a:xfrm>
          <a:prstGeom prst="rect">
            <a:avLst/>
          </a:prstGeom>
        </p:spPr>
        <p:txBody>
          <a:bodyPr lIns="122647" tIns="61323" rIns="122647" bIns="61323" anchor="b"/>
          <a:lstStyle>
            <a:lvl1pPr marL="0" indent="0">
              <a:buNone/>
              <a:defRPr sz="3200" b="1"/>
            </a:lvl1pPr>
            <a:lvl2pPr marL="613252" indent="0">
              <a:buNone/>
              <a:defRPr sz="2700" b="1"/>
            </a:lvl2pPr>
            <a:lvl3pPr marL="1226502" indent="0">
              <a:buNone/>
              <a:defRPr sz="2400" b="1"/>
            </a:lvl3pPr>
            <a:lvl4pPr marL="1839740" indent="0">
              <a:buNone/>
              <a:defRPr sz="2200" b="1"/>
            </a:lvl4pPr>
            <a:lvl5pPr marL="2452971" indent="0">
              <a:buNone/>
              <a:defRPr sz="2200" b="1"/>
            </a:lvl5pPr>
            <a:lvl6pPr marL="3066219" indent="0">
              <a:buNone/>
              <a:defRPr sz="2200" b="1"/>
            </a:lvl6pPr>
            <a:lvl7pPr marL="3679463" indent="0">
              <a:buNone/>
              <a:defRPr sz="2200" b="1"/>
            </a:lvl7pPr>
            <a:lvl8pPr marL="4292706" indent="0">
              <a:buNone/>
              <a:defRPr sz="2200" b="1"/>
            </a:lvl8pPr>
            <a:lvl9pPr marL="4905945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3340100"/>
            <a:ext cx="6997304" cy="4912784"/>
          </a:xfrm>
          <a:prstGeom prst="rect">
            <a:avLst/>
          </a:prstGeom>
        </p:spPr>
        <p:txBody>
          <a:bodyPr lIns="122647" tIns="61323" rIns="122647" bIns="6132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3157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53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452110" y="8475177"/>
            <a:ext cx="555498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2431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53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21723"/>
      </p:ext>
    </p:extLst>
  </p:cSld>
  <p:clrMapOvr>
    <a:masterClrMapping/>
  </p:clrMapOvr>
  <p:transition spd="slow" advClick="0" advTm="0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76"/>
            <a:ext cx="14196060" cy="1767417"/>
          </a:xfrm>
          <a:prstGeom prst="rect">
            <a:avLst/>
          </a:prstGeom>
        </p:spPr>
        <p:txBody>
          <a:bodyPr lIns="122647" tIns="61323" rIns="122647" bIns="61323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3157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53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52110" y="8475177"/>
            <a:ext cx="555498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431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53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08405"/>
      </p:ext>
    </p:extLst>
  </p:cSld>
  <p:clrMapOvr>
    <a:masterClrMapping/>
  </p:clrMapOvr>
  <p:transition spd="slow" advClick="0" advTm="0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3157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53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52110" y="8475177"/>
            <a:ext cx="555498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431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53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98941"/>
      </p:ext>
    </p:extLst>
  </p:cSld>
  <p:clrMapOvr>
    <a:masterClrMapping/>
  </p:clrMapOvr>
  <p:transition spd="slow" advClick="0" advTm="0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  <a:prstGeom prst="rect">
            <a:avLst/>
          </a:prstGeom>
        </p:spPr>
        <p:txBody>
          <a:bodyPr lIns="122647" tIns="61323" rIns="122647" bIns="61323"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610"/>
            <a:ext cx="8332470" cy="6498167"/>
          </a:xfrm>
          <a:prstGeom prst="rect">
            <a:avLst/>
          </a:prstGeom>
        </p:spPr>
        <p:txBody>
          <a:bodyPr lIns="122647" tIns="61323" rIns="122647" bIns="61323"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3"/>
            <a:ext cx="5308520" cy="5082117"/>
          </a:xfrm>
          <a:prstGeom prst="rect">
            <a:avLst/>
          </a:prstGeom>
        </p:spPr>
        <p:txBody>
          <a:bodyPr lIns="122647" tIns="61323" rIns="122647" bIns="61323"/>
          <a:lstStyle>
            <a:lvl1pPr marL="0" indent="0">
              <a:buNone/>
              <a:defRPr sz="2200"/>
            </a:lvl1pPr>
            <a:lvl2pPr marL="613252" indent="0">
              <a:buNone/>
              <a:defRPr sz="1900"/>
            </a:lvl2pPr>
            <a:lvl3pPr marL="1226502" indent="0">
              <a:buNone/>
              <a:defRPr sz="1600"/>
            </a:lvl3pPr>
            <a:lvl4pPr marL="1839740" indent="0">
              <a:buNone/>
              <a:defRPr sz="1300"/>
            </a:lvl4pPr>
            <a:lvl5pPr marL="2452971" indent="0">
              <a:buNone/>
              <a:defRPr sz="1300"/>
            </a:lvl5pPr>
            <a:lvl6pPr marL="3066219" indent="0">
              <a:buNone/>
              <a:defRPr sz="1300"/>
            </a:lvl6pPr>
            <a:lvl7pPr marL="3679463" indent="0">
              <a:buNone/>
              <a:defRPr sz="1300"/>
            </a:lvl7pPr>
            <a:lvl8pPr marL="4292706" indent="0">
              <a:buNone/>
              <a:defRPr sz="1300"/>
            </a:lvl8pPr>
            <a:lvl9pPr marL="4905945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53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77"/>
            <a:ext cx="555498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53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90275"/>
      </p:ext>
    </p:extLst>
  </p:cSld>
  <p:clrMapOvr>
    <a:masterClrMapping/>
  </p:clrMapOvr>
  <p:transition spd="slow" advClick="0" advTm="0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  <a:prstGeom prst="rect">
            <a:avLst/>
          </a:prstGeom>
        </p:spPr>
        <p:txBody>
          <a:bodyPr lIns="122647" tIns="61323" rIns="122647" bIns="61323"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610"/>
            <a:ext cx="8332470" cy="6498167"/>
          </a:xfrm>
          <a:prstGeom prst="rect">
            <a:avLst/>
          </a:prstGeom>
        </p:spPr>
        <p:txBody>
          <a:bodyPr lIns="122647" tIns="61323" rIns="122647" bIns="61323" anchor="t"/>
          <a:lstStyle>
            <a:lvl1pPr marL="0" indent="0">
              <a:buNone/>
              <a:defRPr sz="4300"/>
            </a:lvl1pPr>
            <a:lvl2pPr marL="613252" indent="0">
              <a:buNone/>
              <a:defRPr sz="3800"/>
            </a:lvl2pPr>
            <a:lvl3pPr marL="1226502" indent="0">
              <a:buNone/>
              <a:defRPr sz="3200"/>
            </a:lvl3pPr>
            <a:lvl4pPr marL="1839740" indent="0">
              <a:buNone/>
              <a:defRPr sz="2700"/>
            </a:lvl4pPr>
            <a:lvl5pPr marL="2452971" indent="0">
              <a:buNone/>
              <a:defRPr sz="2700"/>
            </a:lvl5pPr>
            <a:lvl6pPr marL="3066219" indent="0">
              <a:buNone/>
              <a:defRPr sz="2700"/>
            </a:lvl6pPr>
            <a:lvl7pPr marL="3679463" indent="0">
              <a:buNone/>
              <a:defRPr sz="2700"/>
            </a:lvl7pPr>
            <a:lvl8pPr marL="4292706" indent="0">
              <a:buNone/>
              <a:defRPr sz="2700"/>
            </a:lvl8pPr>
            <a:lvl9pPr marL="4905945" indent="0">
              <a:buNone/>
              <a:defRPr sz="2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3"/>
            <a:ext cx="5308520" cy="5082117"/>
          </a:xfrm>
          <a:prstGeom prst="rect">
            <a:avLst/>
          </a:prstGeom>
        </p:spPr>
        <p:txBody>
          <a:bodyPr lIns="122647" tIns="61323" rIns="122647" bIns="61323"/>
          <a:lstStyle>
            <a:lvl1pPr marL="0" indent="0">
              <a:buNone/>
              <a:defRPr sz="2200"/>
            </a:lvl1pPr>
            <a:lvl2pPr marL="613252" indent="0">
              <a:buNone/>
              <a:defRPr sz="1900"/>
            </a:lvl2pPr>
            <a:lvl3pPr marL="1226502" indent="0">
              <a:buNone/>
              <a:defRPr sz="1600"/>
            </a:lvl3pPr>
            <a:lvl4pPr marL="1839740" indent="0">
              <a:buNone/>
              <a:defRPr sz="1300"/>
            </a:lvl4pPr>
            <a:lvl5pPr marL="2452971" indent="0">
              <a:buNone/>
              <a:defRPr sz="1300"/>
            </a:lvl5pPr>
            <a:lvl6pPr marL="3066219" indent="0">
              <a:buNone/>
              <a:defRPr sz="1300"/>
            </a:lvl6pPr>
            <a:lvl7pPr marL="3679463" indent="0">
              <a:buNone/>
              <a:defRPr sz="1300"/>
            </a:lvl7pPr>
            <a:lvl8pPr marL="4292706" indent="0">
              <a:buNone/>
              <a:defRPr sz="1300"/>
            </a:lvl8pPr>
            <a:lvl9pPr marL="4905945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53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77"/>
            <a:ext cx="555498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53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2953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3157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361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52110" y="8475197"/>
            <a:ext cx="555498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431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361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67565"/>
      </p:ext>
    </p:extLst>
  </p:cSld>
  <p:clrMapOvr>
    <a:masterClrMapping/>
  </p:clrMapOvr>
  <p:transition spd="slow" advClick="0" advTm="0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76"/>
            <a:ext cx="14196060" cy="1767417"/>
          </a:xfrm>
          <a:prstGeom prst="rect">
            <a:avLst/>
          </a:prstGeom>
        </p:spPr>
        <p:txBody>
          <a:bodyPr lIns="122647" tIns="61323" rIns="122647" bIns="61323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0" y="2434167"/>
            <a:ext cx="14196060" cy="5801785"/>
          </a:xfrm>
          <a:prstGeom prst="rect">
            <a:avLst/>
          </a:prstGeom>
        </p:spPr>
        <p:txBody>
          <a:bodyPr vert="eaVert" lIns="122647" tIns="61323" rIns="122647" bIns="6132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53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77"/>
            <a:ext cx="555498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53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89851"/>
      </p:ext>
    </p:extLst>
  </p:cSld>
  <p:clrMapOvr>
    <a:masterClrMapping/>
  </p:clrMapOvr>
  <p:transition spd="slow" advClick="0" advTm="0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486877"/>
            <a:ext cx="3549015" cy="7749119"/>
          </a:xfrm>
          <a:prstGeom prst="rect">
            <a:avLst/>
          </a:prstGeom>
        </p:spPr>
        <p:txBody>
          <a:bodyPr vert="eaVert" lIns="122647" tIns="61323" rIns="122647" bIns="61323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486877"/>
            <a:ext cx="10441305" cy="7749119"/>
          </a:xfrm>
          <a:prstGeom prst="rect">
            <a:avLst/>
          </a:prstGeom>
        </p:spPr>
        <p:txBody>
          <a:bodyPr vert="eaVert" lIns="122647" tIns="61323" rIns="122647" bIns="6132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6533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77"/>
            <a:ext cx="555498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77"/>
            <a:ext cx="3703320" cy="486833"/>
          </a:xfrm>
          <a:prstGeom prst="rect">
            <a:avLst/>
          </a:prstGeom>
        </p:spPr>
        <p:txBody>
          <a:bodyPr lIns="122647" tIns="61323" rIns="122647" bIns="61323"/>
          <a:lstStyle/>
          <a:p>
            <a:pPr defTabSz="1226533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6533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97488"/>
      </p:ext>
    </p:extLst>
  </p:cSld>
  <p:clrMapOvr>
    <a:masterClrMapping/>
  </p:clrMapOvr>
  <p:transition spd="slow" advClick="0" advTm="0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350907"/>
      </p:ext>
    </p:extLst>
  </p:cSld>
  <p:clrMapOvr>
    <a:masterClrMapping/>
  </p:clrMapOvr>
  <p:transition spd="slow" advClick="0" advTm="0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6459200" cy="9144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47" tIns="61323" rIns="122647" bIns="61323" rtlCol="0" anchor="ctr"/>
          <a:lstStyle/>
          <a:p>
            <a:pPr algn="ctr" defTabSz="1226533"/>
            <a:endParaRPr lang="zh-CN" altLang="en-US" sz="3200">
              <a:solidFill>
                <a:prstClr val="white"/>
              </a:solidFill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4" y="328087"/>
            <a:ext cx="200310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10060"/>
            <a:ext cx="1814513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813537"/>
      </p:ext>
    </p:extLst>
  </p:cSld>
  <p:clrMapOvr>
    <a:masterClrMapping/>
  </p:clrMapOvr>
  <p:transition spd="slow" advClick="0" advTm="0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2254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4196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  <a:prstGeom prst="rect">
            <a:avLst/>
          </a:prstGeom>
        </p:spPr>
        <p:txBody>
          <a:bodyPr lIns="122695" tIns="61347" rIns="122695" bIns="61347" anchor="b"/>
          <a:lstStyle>
            <a:lvl1pPr algn="ctr">
              <a:defRPr sz="8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9"/>
            <a:ext cx="12344400" cy="2207684"/>
          </a:xfrm>
          <a:prstGeom prst="rect">
            <a:avLst/>
          </a:prstGeom>
        </p:spPr>
        <p:txBody>
          <a:bodyPr lIns="122695" tIns="61347" rIns="122695" bIns="61347"/>
          <a:lstStyle>
            <a:lvl1pPr marL="0" indent="0" algn="ctr">
              <a:buNone/>
              <a:defRPr sz="3200"/>
            </a:lvl1pPr>
            <a:lvl2pPr marL="613486" indent="0" algn="ctr">
              <a:buNone/>
              <a:defRPr sz="2700"/>
            </a:lvl2pPr>
            <a:lvl3pPr marL="1226970" indent="0" algn="ctr">
              <a:buNone/>
              <a:defRPr sz="2400"/>
            </a:lvl3pPr>
            <a:lvl4pPr marL="1840443" indent="0" algn="ctr">
              <a:buNone/>
              <a:defRPr sz="2200"/>
            </a:lvl4pPr>
            <a:lvl5pPr marL="2453914" indent="0" algn="ctr">
              <a:buNone/>
              <a:defRPr sz="2200"/>
            </a:lvl5pPr>
            <a:lvl6pPr marL="3067396" indent="0" algn="ctr">
              <a:buNone/>
              <a:defRPr sz="2200"/>
            </a:lvl6pPr>
            <a:lvl7pPr marL="3680877" indent="0" algn="ctr">
              <a:buNone/>
              <a:defRPr sz="2200"/>
            </a:lvl7pPr>
            <a:lvl8pPr marL="4294353" indent="0" algn="ctr">
              <a:buNone/>
              <a:defRPr sz="2200"/>
            </a:lvl8pPr>
            <a:lvl9pPr marL="4907830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00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69"/>
            <a:ext cx="555498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00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44748"/>
      </p:ext>
    </p:extLst>
  </p:cSld>
  <p:clrMapOvr>
    <a:masterClrMapping/>
  </p:clrMapOvr>
  <p:transition spd="slow" advClick="0" advTm="0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68"/>
            <a:ext cx="14196060" cy="1767417"/>
          </a:xfrm>
          <a:prstGeom prst="rect">
            <a:avLst/>
          </a:prstGeom>
        </p:spPr>
        <p:txBody>
          <a:bodyPr lIns="122695" tIns="61347" rIns="122695" bIns="61347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570" y="2434167"/>
            <a:ext cx="14196060" cy="5801785"/>
          </a:xfrm>
          <a:prstGeom prst="rect">
            <a:avLst/>
          </a:prstGeom>
        </p:spPr>
        <p:txBody>
          <a:bodyPr lIns="122695" tIns="61347" rIns="122695" bIns="6134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00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69"/>
            <a:ext cx="555498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00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79043"/>
      </p:ext>
    </p:extLst>
  </p:cSld>
  <p:clrMapOvr>
    <a:masterClrMapping/>
  </p:clrMapOvr>
  <p:transition spd="slow" advClick="0" advTm="0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9" y="2279688"/>
            <a:ext cx="14196060" cy="3803649"/>
          </a:xfrm>
          <a:prstGeom prst="rect">
            <a:avLst/>
          </a:prstGeom>
        </p:spPr>
        <p:txBody>
          <a:bodyPr lIns="122695" tIns="61347" rIns="122695" bIns="61347" anchor="b"/>
          <a:lstStyle>
            <a:lvl1pPr>
              <a:defRPr sz="8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9" y="6119320"/>
            <a:ext cx="14196060" cy="2000249"/>
          </a:xfrm>
          <a:prstGeom prst="rect">
            <a:avLst/>
          </a:prstGeom>
        </p:spPr>
        <p:txBody>
          <a:bodyPr lIns="122695" tIns="61347" rIns="122695" bIns="61347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348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69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404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39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67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808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9435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0783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00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69"/>
            <a:ext cx="555498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00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17095"/>
      </p:ext>
    </p:extLst>
  </p:cSld>
  <p:clrMapOvr>
    <a:masterClrMapping/>
  </p:clrMapOvr>
  <p:transition spd="slow" advClick="0" advTm="0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68"/>
            <a:ext cx="14196060" cy="1767417"/>
          </a:xfrm>
          <a:prstGeom prst="rect">
            <a:avLst/>
          </a:prstGeom>
        </p:spPr>
        <p:txBody>
          <a:bodyPr lIns="122695" tIns="61347" rIns="122695" bIns="61347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5"/>
          </a:xfrm>
          <a:prstGeom prst="rect">
            <a:avLst/>
          </a:prstGeom>
        </p:spPr>
        <p:txBody>
          <a:bodyPr lIns="122695" tIns="61347" rIns="122695" bIns="6134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5"/>
          </a:xfrm>
          <a:prstGeom prst="rect">
            <a:avLst/>
          </a:prstGeom>
        </p:spPr>
        <p:txBody>
          <a:bodyPr lIns="122695" tIns="61347" rIns="122695" bIns="6134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00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69"/>
            <a:ext cx="555498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00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47624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  <a:prstGeom prst="rect">
            <a:avLst/>
          </a:prstGeom>
        </p:spPr>
        <p:txBody>
          <a:bodyPr lIns="122527" tIns="61262" rIns="122527" bIns="61262"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630"/>
            <a:ext cx="8332470" cy="6498167"/>
          </a:xfrm>
          <a:prstGeom prst="rect">
            <a:avLst/>
          </a:prstGeom>
        </p:spPr>
        <p:txBody>
          <a:bodyPr lIns="122527" tIns="61262" rIns="122527" bIns="61262"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3"/>
            <a:ext cx="5308520" cy="5082117"/>
          </a:xfrm>
          <a:prstGeom prst="rect">
            <a:avLst/>
          </a:prstGeom>
        </p:spPr>
        <p:txBody>
          <a:bodyPr lIns="122527" tIns="61262" rIns="122527" bIns="61262"/>
          <a:lstStyle>
            <a:lvl1pPr marL="0" indent="0">
              <a:buNone/>
              <a:defRPr sz="2200"/>
            </a:lvl1pPr>
            <a:lvl2pPr marL="612666" indent="0">
              <a:buNone/>
              <a:defRPr sz="1900"/>
            </a:lvl2pPr>
            <a:lvl3pPr marL="1225330" indent="0">
              <a:buNone/>
              <a:defRPr sz="1600"/>
            </a:lvl3pPr>
            <a:lvl4pPr marL="1837982" indent="0">
              <a:buNone/>
              <a:defRPr sz="1300"/>
            </a:lvl4pPr>
            <a:lvl5pPr marL="2450612" indent="0">
              <a:buNone/>
              <a:defRPr sz="1300"/>
            </a:lvl5pPr>
            <a:lvl6pPr marL="3063276" indent="0">
              <a:buNone/>
              <a:defRPr sz="1300"/>
            </a:lvl6pPr>
            <a:lvl7pPr marL="3675933" indent="0">
              <a:buNone/>
              <a:defRPr sz="1300"/>
            </a:lvl7pPr>
            <a:lvl8pPr marL="4288588" indent="0">
              <a:buNone/>
              <a:defRPr sz="1300"/>
            </a:lvl8pPr>
            <a:lvl9pPr marL="4901239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361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97"/>
            <a:ext cx="555498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361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83193"/>
      </p:ext>
    </p:extLst>
  </p:cSld>
  <p:clrMapOvr>
    <a:masterClrMapping/>
  </p:clrMapOvr>
  <p:transition spd="slow" advClick="0" advTm="0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68"/>
            <a:ext cx="14196060" cy="1767417"/>
          </a:xfrm>
          <a:prstGeom prst="rect">
            <a:avLst/>
          </a:prstGeom>
        </p:spPr>
        <p:txBody>
          <a:bodyPr lIns="122695" tIns="61347" rIns="122695" bIns="61347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  <a:prstGeom prst="rect">
            <a:avLst/>
          </a:prstGeom>
        </p:spPr>
        <p:txBody>
          <a:bodyPr lIns="122695" tIns="61347" rIns="122695" bIns="61347" anchor="b"/>
          <a:lstStyle>
            <a:lvl1pPr marL="0" indent="0">
              <a:buNone/>
              <a:defRPr sz="3200" b="1"/>
            </a:lvl1pPr>
            <a:lvl2pPr marL="613486" indent="0">
              <a:buNone/>
              <a:defRPr sz="2700" b="1"/>
            </a:lvl2pPr>
            <a:lvl3pPr marL="1226970" indent="0">
              <a:buNone/>
              <a:defRPr sz="2400" b="1"/>
            </a:lvl3pPr>
            <a:lvl4pPr marL="1840443" indent="0">
              <a:buNone/>
              <a:defRPr sz="2200" b="1"/>
            </a:lvl4pPr>
            <a:lvl5pPr marL="2453914" indent="0">
              <a:buNone/>
              <a:defRPr sz="2200" b="1"/>
            </a:lvl5pPr>
            <a:lvl6pPr marL="3067396" indent="0">
              <a:buNone/>
              <a:defRPr sz="2200" b="1"/>
            </a:lvl6pPr>
            <a:lvl7pPr marL="3680877" indent="0">
              <a:buNone/>
              <a:defRPr sz="2200" b="1"/>
            </a:lvl7pPr>
            <a:lvl8pPr marL="4294353" indent="0">
              <a:buNone/>
              <a:defRPr sz="2200" b="1"/>
            </a:lvl8pPr>
            <a:lvl9pPr marL="4907830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  <a:prstGeom prst="rect">
            <a:avLst/>
          </a:prstGeom>
        </p:spPr>
        <p:txBody>
          <a:bodyPr lIns="122695" tIns="61347" rIns="122695" bIns="6134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2241552"/>
            <a:ext cx="6997304" cy="1098549"/>
          </a:xfrm>
          <a:prstGeom prst="rect">
            <a:avLst/>
          </a:prstGeom>
        </p:spPr>
        <p:txBody>
          <a:bodyPr lIns="122695" tIns="61347" rIns="122695" bIns="61347" anchor="b"/>
          <a:lstStyle>
            <a:lvl1pPr marL="0" indent="0">
              <a:buNone/>
              <a:defRPr sz="3200" b="1"/>
            </a:lvl1pPr>
            <a:lvl2pPr marL="613486" indent="0">
              <a:buNone/>
              <a:defRPr sz="2700" b="1"/>
            </a:lvl2pPr>
            <a:lvl3pPr marL="1226970" indent="0">
              <a:buNone/>
              <a:defRPr sz="2400" b="1"/>
            </a:lvl3pPr>
            <a:lvl4pPr marL="1840443" indent="0">
              <a:buNone/>
              <a:defRPr sz="2200" b="1"/>
            </a:lvl4pPr>
            <a:lvl5pPr marL="2453914" indent="0">
              <a:buNone/>
              <a:defRPr sz="2200" b="1"/>
            </a:lvl5pPr>
            <a:lvl6pPr marL="3067396" indent="0">
              <a:buNone/>
              <a:defRPr sz="2200" b="1"/>
            </a:lvl6pPr>
            <a:lvl7pPr marL="3680877" indent="0">
              <a:buNone/>
              <a:defRPr sz="2200" b="1"/>
            </a:lvl7pPr>
            <a:lvl8pPr marL="4294353" indent="0">
              <a:buNone/>
              <a:defRPr sz="2200" b="1"/>
            </a:lvl8pPr>
            <a:lvl9pPr marL="4907830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3340100"/>
            <a:ext cx="6997304" cy="4912784"/>
          </a:xfrm>
          <a:prstGeom prst="rect">
            <a:avLst/>
          </a:prstGeom>
        </p:spPr>
        <p:txBody>
          <a:bodyPr lIns="122695" tIns="61347" rIns="122695" bIns="6134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3157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00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452110" y="8475169"/>
            <a:ext cx="555498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2431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00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74425"/>
      </p:ext>
    </p:extLst>
  </p:cSld>
  <p:clrMapOvr>
    <a:masterClrMapping/>
  </p:clrMapOvr>
  <p:transition spd="slow" advClick="0" advTm="0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68"/>
            <a:ext cx="14196060" cy="1767417"/>
          </a:xfrm>
          <a:prstGeom prst="rect">
            <a:avLst/>
          </a:prstGeom>
        </p:spPr>
        <p:txBody>
          <a:bodyPr lIns="122695" tIns="61347" rIns="122695" bIns="61347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3157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00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52110" y="8475169"/>
            <a:ext cx="555498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431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00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1870"/>
      </p:ext>
    </p:extLst>
  </p:cSld>
  <p:clrMapOvr>
    <a:masterClrMapping/>
  </p:clrMapOvr>
  <p:transition spd="slow" advClick="0" advTm="0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3157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00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52110" y="8475169"/>
            <a:ext cx="555498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431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00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61290"/>
      </p:ext>
    </p:extLst>
  </p:cSld>
  <p:clrMapOvr>
    <a:masterClrMapping/>
  </p:clrMapOvr>
  <p:transition spd="slow" advClick="0" advTm="0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  <a:prstGeom prst="rect">
            <a:avLst/>
          </a:prstGeom>
        </p:spPr>
        <p:txBody>
          <a:bodyPr lIns="122695" tIns="61347" rIns="122695" bIns="61347"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602"/>
            <a:ext cx="8332470" cy="6498167"/>
          </a:xfrm>
          <a:prstGeom prst="rect">
            <a:avLst/>
          </a:prstGeom>
        </p:spPr>
        <p:txBody>
          <a:bodyPr lIns="122695" tIns="61347" rIns="122695" bIns="61347"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3"/>
            <a:ext cx="5308520" cy="5082117"/>
          </a:xfrm>
          <a:prstGeom prst="rect">
            <a:avLst/>
          </a:prstGeom>
        </p:spPr>
        <p:txBody>
          <a:bodyPr lIns="122695" tIns="61347" rIns="122695" bIns="61347"/>
          <a:lstStyle>
            <a:lvl1pPr marL="0" indent="0">
              <a:buNone/>
              <a:defRPr sz="2200"/>
            </a:lvl1pPr>
            <a:lvl2pPr marL="613486" indent="0">
              <a:buNone/>
              <a:defRPr sz="1900"/>
            </a:lvl2pPr>
            <a:lvl3pPr marL="1226970" indent="0">
              <a:buNone/>
              <a:defRPr sz="1600"/>
            </a:lvl3pPr>
            <a:lvl4pPr marL="1840443" indent="0">
              <a:buNone/>
              <a:defRPr sz="1300"/>
            </a:lvl4pPr>
            <a:lvl5pPr marL="2453914" indent="0">
              <a:buNone/>
              <a:defRPr sz="1300"/>
            </a:lvl5pPr>
            <a:lvl6pPr marL="3067396" indent="0">
              <a:buNone/>
              <a:defRPr sz="1300"/>
            </a:lvl6pPr>
            <a:lvl7pPr marL="3680877" indent="0">
              <a:buNone/>
              <a:defRPr sz="1300"/>
            </a:lvl7pPr>
            <a:lvl8pPr marL="4294353" indent="0">
              <a:buNone/>
              <a:defRPr sz="1300"/>
            </a:lvl8pPr>
            <a:lvl9pPr marL="490783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00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69"/>
            <a:ext cx="555498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00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07214"/>
      </p:ext>
    </p:extLst>
  </p:cSld>
  <p:clrMapOvr>
    <a:masterClrMapping/>
  </p:clrMapOvr>
  <p:transition spd="slow" advClick="0" advTm="0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  <a:prstGeom prst="rect">
            <a:avLst/>
          </a:prstGeom>
        </p:spPr>
        <p:txBody>
          <a:bodyPr lIns="122695" tIns="61347" rIns="122695" bIns="61347"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602"/>
            <a:ext cx="8332470" cy="6498167"/>
          </a:xfrm>
          <a:prstGeom prst="rect">
            <a:avLst/>
          </a:prstGeom>
        </p:spPr>
        <p:txBody>
          <a:bodyPr lIns="122695" tIns="61347" rIns="122695" bIns="61347" anchor="t"/>
          <a:lstStyle>
            <a:lvl1pPr marL="0" indent="0">
              <a:buNone/>
              <a:defRPr sz="4300"/>
            </a:lvl1pPr>
            <a:lvl2pPr marL="613486" indent="0">
              <a:buNone/>
              <a:defRPr sz="3800"/>
            </a:lvl2pPr>
            <a:lvl3pPr marL="1226970" indent="0">
              <a:buNone/>
              <a:defRPr sz="3200"/>
            </a:lvl3pPr>
            <a:lvl4pPr marL="1840443" indent="0">
              <a:buNone/>
              <a:defRPr sz="2700"/>
            </a:lvl4pPr>
            <a:lvl5pPr marL="2453914" indent="0">
              <a:buNone/>
              <a:defRPr sz="2700"/>
            </a:lvl5pPr>
            <a:lvl6pPr marL="3067396" indent="0">
              <a:buNone/>
              <a:defRPr sz="2700"/>
            </a:lvl6pPr>
            <a:lvl7pPr marL="3680877" indent="0">
              <a:buNone/>
              <a:defRPr sz="2700"/>
            </a:lvl7pPr>
            <a:lvl8pPr marL="4294353" indent="0">
              <a:buNone/>
              <a:defRPr sz="2700"/>
            </a:lvl8pPr>
            <a:lvl9pPr marL="4907830" indent="0">
              <a:buNone/>
              <a:defRPr sz="2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3"/>
            <a:ext cx="5308520" cy="5082117"/>
          </a:xfrm>
          <a:prstGeom prst="rect">
            <a:avLst/>
          </a:prstGeom>
        </p:spPr>
        <p:txBody>
          <a:bodyPr lIns="122695" tIns="61347" rIns="122695" bIns="61347"/>
          <a:lstStyle>
            <a:lvl1pPr marL="0" indent="0">
              <a:buNone/>
              <a:defRPr sz="2200"/>
            </a:lvl1pPr>
            <a:lvl2pPr marL="613486" indent="0">
              <a:buNone/>
              <a:defRPr sz="1900"/>
            </a:lvl2pPr>
            <a:lvl3pPr marL="1226970" indent="0">
              <a:buNone/>
              <a:defRPr sz="1600"/>
            </a:lvl3pPr>
            <a:lvl4pPr marL="1840443" indent="0">
              <a:buNone/>
              <a:defRPr sz="1300"/>
            </a:lvl4pPr>
            <a:lvl5pPr marL="2453914" indent="0">
              <a:buNone/>
              <a:defRPr sz="1300"/>
            </a:lvl5pPr>
            <a:lvl6pPr marL="3067396" indent="0">
              <a:buNone/>
              <a:defRPr sz="1300"/>
            </a:lvl6pPr>
            <a:lvl7pPr marL="3680877" indent="0">
              <a:buNone/>
              <a:defRPr sz="1300"/>
            </a:lvl7pPr>
            <a:lvl8pPr marL="4294353" indent="0">
              <a:buNone/>
              <a:defRPr sz="1300"/>
            </a:lvl8pPr>
            <a:lvl9pPr marL="490783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00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69"/>
            <a:ext cx="555498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00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75901"/>
      </p:ext>
    </p:extLst>
  </p:cSld>
  <p:clrMapOvr>
    <a:masterClrMapping/>
  </p:clrMapOvr>
  <p:transition spd="slow" advClick="0" advTm="0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68"/>
            <a:ext cx="14196060" cy="1767417"/>
          </a:xfrm>
          <a:prstGeom prst="rect">
            <a:avLst/>
          </a:prstGeom>
        </p:spPr>
        <p:txBody>
          <a:bodyPr lIns="122695" tIns="61347" rIns="122695" bIns="61347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0" y="2434167"/>
            <a:ext cx="14196060" cy="5801785"/>
          </a:xfrm>
          <a:prstGeom prst="rect">
            <a:avLst/>
          </a:prstGeom>
        </p:spPr>
        <p:txBody>
          <a:bodyPr vert="eaVert" lIns="122695" tIns="61347" rIns="122695" bIns="6134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00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69"/>
            <a:ext cx="555498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00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67710"/>
      </p:ext>
    </p:extLst>
  </p:cSld>
  <p:clrMapOvr>
    <a:masterClrMapping/>
  </p:clrMapOvr>
  <p:transition spd="slow" advClick="0" advTm="0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486869"/>
            <a:ext cx="3549015" cy="7749119"/>
          </a:xfrm>
          <a:prstGeom prst="rect">
            <a:avLst/>
          </a:prstGeom>
        </p:spPr>
        <p:txBody>
          <a:bodyPr vert="eaVert" lIns="122695" tIns="61347" rIns="122695" bIns="61347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486869"/>
            <a:ext cx="10441305" cy="7749119"/>
          </a:xfrm>
          <a:prstGeom prst="rect">
            <a:avLst/>
          </a:prstGeom>
        </p:spPr>
        <p:txBody>
          <a:bodyPr vert="eaVert" lIns="122695" tIns="61347" rIns="122695" bIns="6134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002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69"/>
            <a:ext cx="555498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69"/>
            <a:ext cx="3703320" cy="486833"/>
          </a:xfrm>
          <a:prstGeom prst="rect">
            <a:avLst/>
          </a:prstGeom>
        </p:spPr>
        <p:txBody>
          <a:bodyPr lIns="122695" tIns="61347" rIns="122695" bIns="61347"/>
          <a:lstStyle/>
          <a:p>
            <a:pPr defTabSz="1227002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002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26791"/>
      </p:ext>
    </p:extLst>
  </p:cSld>
  <p:clrMapOvr>
    <a:masterClrMapping/>
  </p:clrMapOvr>
  <p:transition spd="slow" advClick="0" advTm="0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169993"/>
      </p:ext>
    </p:extLst>
  </p:cSld>
  <p:clrMapOvr>
    <a:masterClrMapping/>
  </p:clrMapOvr>
  <p:transition spd="slow" advClick="0" advTm="0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6459200" cy="9144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95" tIns="61347" rIns="122695" bIns="61347" rtlCol="0" anchor="ctr"/>
          <a:lstStyle/>
          <a:p>
            <a:pPr algn="ctr" defTabSz="1227002"/>
            <a:endParaRPr lang="zh-CN" altLang="en-US" sz="3200">
              <a:solidFill>
                <a:prstClr val="white"/>
              </a:solidFill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36" y="328087"/>
            <a:ext cx="200310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10060"/>
            <a:ext cx="1814513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046956"/>
      </p:ext>
    </p:extLst>
  </p:cSld>
  <p:clrMapOvr>
    <a:masterClrMapping/>
  </p:clrMapOvr>
  <p:transition spd="slow" advClick="0" advTm="0"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40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  <a:prstGeom prst="rect">
            <a:avLst/>
          </a:prstGeom>
        </p:spPr>
        <p:txBody>
          <a:bodyPr lIns="122527" tIns="61262" rIns="122527" bIns="61262"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630"/>
            <a:ext cx="8332470" cy="6498167"/>
          </a:xfrm>
          <a:prstGeom prst="rect">
            <a:avLst/>
          </a:prstGeom>
        </p:spPr>
        <p:txBody>
          <a:bodyPr lIns="122527" tIns="61262" rIns="122527" bIns="61262" anchor="t"/>
          <a:lstStyle>
            <a:lvl1pPr marL="0" indent="0">
              <a:buNone/>
              <a:defRPr sz="4300"/>
            </a:lvl1pPr>
            <a:lvl2pPr marL="612666" indent="0">
              <a:buNone/>
              <a:defRPr sz="3800"/>
            </a:lvl2pPr>
            <a:lvl3pPr marL="1225330" indent="0">
              <a:buNone/>
              <a:defRPr sz="3200"/>
            </a:lvl3pPr>
            <a:lvl4pPr marL="1837982" indent="0">
              <a:buNone/>
              <a:defRPr sz="2700"/>
            </a:lvl4pPr>
            <a:lvl5pPr marL="2450612" indent="0">
              <a:buNone/>
              <a:defRPr sz="2700"/>
            </a:lvl5pPr>
            <a:lvl6pPr marL="3063276" indent="0">
              <a:buNone/>
              <a:defRPr sz="2700"/>
            </a:lvl6pPr>
            <a:lvl7pPr marL="3675933" indent="0">
              <a:buNone/>
              <a:defRPr sz="2700"/>
            </a:lvl7pPr>
            <a:lvl8pPr marL="4288588" indent="0">
              <a:buNone/>
              <a:defRPr sz="2700"/>
            </a:lvl8pPr>
            <a:lvl9pPr marL="4901239" indent="0">
              <a:buNone/>
              <a:defRPr sz="2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3"/>
            <a:ext cx="5308520" cy="5082117"/>
          </a:xfrm>
          <a:prstGeom prst="rect">
            <a:avLst/>
          </a:prstGeom>
        </p:spPr>
        <p:txBody>
          <a:bodyPr lIns="122527" tIns="61262" rIns="122527" bIns="61262"/>
          <a:lstStyle>
            <a:lvl1pPr marL="0" indent="0">
              <a:buNone/>
              <a:defRPr sz="2200"/>
            </a:lvl1pPr>
            <a:lvl2pPr marL="612666" indent="0">
              <a:buNone/>
              <a:defRPr sz="1900"/>
            </a:lvl2pPr>
            <a:lvl3pPr marL="1225330" indent="0">
              <a:buNone/>
              <a:defRPr sz="1600"/>
            </a:lvl3pPr>
            <a:lvl4pPr marL="1837982" indent="0">
              <a:buNone/>
              <a:defRPr sz="1300"/>
            </a:lvl4pPr>
            <a:lvl5pPr marL="2450612" indent="0">
              <a:buNone/>
              <a:defRPr sz="1300"/>
            </a:lvl5pPr>
            <a:lvl6pPr marL="3063276" indent="0">
              <a:buNone/>
              <a:defRPr sz="1300"/>
            </a:lvl6pPr>
            <a:lvl7pPr marL="3675933" indent="0">
              <a:buNone/>
              <a:defRPr sz="1300"/>
            </a:lvl7pPr>
            <a:lvl8pPr marL="4288588" indent="0">
              <a:buNone/>
              <a:defRPr sz="1300"/>
            </a:lvl8pPr>
            <a:lvl9pPr marL="4901239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5361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97"/>
            <a:ext cx="555498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97"/>
            <a:ext cx="3703320" cy="486833"/>
          </a:xfrm>
          <a:prstGeom prst="rect">
            <a:avLst/>
          </a:prstGeom>
        </p:spPr>
        <p:txBody>
          <a:bodyPr lIns="122527" tIns="61262" rIns="122527" bIns="61262"/>
          <a:lstStyle/>
          <a:p>
            <a:pPr defTabSz="1225361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5361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94716"/>
      </p:ext>
    </p:extLst>
  </p:cSld>
  <p:clrMapOvr>
    <a:masterClrMapping/>
  </p:clrMapOvr>
  <p:transition spd="slow" advClick="0" advTm="0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8690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  <a:prstGeom prst="rect">
            <a:avLst/>
          </a:prstGeom>
        </p:spPr>
        <p:txBody>
          <a:bodyPr lIns="122752" tIns="61375" rIns="122752" bIns="61375" anchor="b"/>
          <a:lstStyle>
            <a:lvl1pPr algn="ctr">
              <a:defRPr sz="8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9"/>
            <a:ext cx="12344400" cy="2207684"/>
          </a:xfrm>
          <a:prstGeom prst="rect">
            <a:avLst/>
          </a:prstGeom>
        </p:spPr>
        <p:txBody>
          <a:bodyPr lIns="122752" tIns="61375" rIns="122752" bIns="61375"/>
          <a:lstStyle>
            <a:lvl1pPr marL="0" indent="0" algn="ctr">
              <a:buNone/>
              <a:defRPr sz="3200"/>
            </a:lvl1pPr>
            <a:lvl2pPr marL="613759" indent="0" algn="ctr">
              <a:buNone/>
              <a:defRPr sz="2700"/>
            </a:lvl2pPr>
            <a:lvl3pPr marL="1227517" indent="0" algn="ctr">
              <a:buNone/>
              <a:defRPr sz="2400"/>
            </a:lvl3pPr>
            <a:lvl4pPr marL="1841263" indent="0" algn="ctr">
              <a:buNone/>
              <a:defRPr sz="2200"/>
            </a:lvl4pPr>
            <a:lvl5pPr marL="2455015" indent="0" algn="ctr">
              <a:buNone/>
              <a:defRPr sz="2200"/>
            </a:lvl5pPr>
            <a:lvl6pPr marL="3068770" indent="0" algn="ctr">
              <a:buNone/>
              <a:defRPr sz="2200"/>
            </a:lvl6pPr>
            <a:lvl7pPr marL="3682526" indent="0" algn="ctr">
              <a:buNone/>
              <a:defRPr sz="2200"/>
            </a:lvl7pPr>
            <a:lvl8pPr marL="4296277" indent="0" algn="ctr">
              <a:buNone/>
              <a:defRPr sz="2200"/>
            </a:lvl8pPr>
            <a:lvl9pPr marL="4910031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548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60"/>
            <a:ext cx="555498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548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51943"/>
      </p:ext>
    </p:extLst>
  </p:cSld>
  <p:clrMapOvr>
    <a:masterClrMapping/>
  </p:clrMapOvr>
  <p:transition spd="slow" advClick="0" advTm="0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58"/>
            <a:ext cx="14196060" cy="1767417"/>
          </a:xfrm>
          <a:prstGeom prst="rect">
            <a:avLst/>
          </a:prstGeom>
        </p:spPr>
        <p:txBody>
          <a:bodyPr lIns="122752" tIns="61375" rIns="122752" bIns="61375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570" y="2434167"/>
            <a:ext cx="14196060" cy="5801785"/>
          </a:xfrm>
          <a:prstGeom prst="rect">
            <a:avLst/>
          </a:prstGeom>
        </p:spPr>
        <p:txBody>
          <a:bodyPr lIns="122752" tIns="61375" rIns="122752" bIns="6137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548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60"/>
            <a:ext cx="555498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548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50682"/>
      </p:ext>
    </p:extLst>
  </p:cSld>
  <p:clrMapOvr>
    <a:masterClrMapping/>
  </p:clrMapOvr>
  <p:transition spd="slow" advClick="0" advTm="0"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9" y="2279678"/>
            <a:ext cx="14196060" cy="3803649"/>
          </a:xfrm>
          <a:prstGeom prst="rect">
            <a:avLst/>
          </a:prstGeom>
        </p:spPr>
        <p:txBody>
          <a:bodyPr lIns="122752" tIns="61375" rIns="122752" bIns="61375" anchor="b"/>
          <a:lstStyle>
            <a:lvl1pPr>
              <a:defRPr sz="8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9" y="6119310"/>
            <a:ext cx="14196060" cy="2000249"/>
          </a:xfrm>
          <a:prstGeom prst="rect">
            <a:avLst/>
          </a:prstGeom>
        </p:spPr>
        <p:txBody>
          <a:bodyPr lIns="122752" tIns="61375" rIns="122752" bIns="61375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375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75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4126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50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687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825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962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1003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548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60"/>
            <a:ext cx="555498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548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2043"/>
      </p:ext>
    </p:extLst>
  </p:cSld>
  <p:clrMapOvr>
    <a:masterClrMapping/>
  </p:clrMapOvr>
  <p:transition spd="slow" advClick="0" advTm="0"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58"/>
            <a:ext cx="14196060" cy="1767417"/>
          </a:xfrm>
          <a:prstGeom prst="rect">
            <a:avLst/>
          </a:prstGeom>
        </p:spPr>
        <p:txBody>
          <a:bodyPr lIns="122752" tIns="61375" rIns="122752" bIns="61375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5"/>
          </a:xfrm>
          <a:prstGeom prst="rect">
            <a:avLst/>
          </a:prstGeom>
        </p:spPr>
        <p:txBody>
          <a:bodyPr lIns="122752" tIns="61375" rIns="122752" bIns="6137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5"/>
          </a:xfrm>
          <a:prstGeom prst="rect">
            <a:avLst/>
          </a:prstGeom>
        </p:spPr>
        <p:txBody>
          <a:bodyPr lIns="122752" tIns="61375" rIns="122752" bIns="6137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548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60"/>
            <a:ext cx="555498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548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47149"/>
      </p:ext>
    </p:extLst>
  </p:cSld>
  <p:clrMapOvr>
    <a:masterClrMapping/>
  </p:clrMapOvr>
  <p:transition spd="slow" advClick="0" advTm="0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58"/>
            <a:ext cx="14196060" cy="1767417"/>
          </a:xfrm>
          <a:prstGeom prst="rect">
            <a:avLst/>
          </a:prstGeom>
        </p:spPr>
        <p:txBody>
          <a:bodyPr lIns="122752" tIns="61375" rIns="122752" bIns="61375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  <a:prstGeom prst="rect">
            <a:avLst/>
          </a:prstGeom>
        </p:spPr>
        <p:txBody>
          <a:bodyPr lIns="122752" tIns="61375" rIns="122752" bIns="61375" anchor="b"/>
          <a:lstStyle>
            <a:lvl1pPr marL="0" indent="0">
              <a:buNone/>
              <a:defRPr sz="3200" b="1"/>
            </a:lvl1pPr>
            <a:lvl2pPr marL="613759" indent="0">
              <a:buNone/>
              <a:defRPr sz="2700" b="1"/>
            </a:lvl2pPr>
            <a:lvl3pPr marL="1227517" indent="0">
              <a:buNone/>
              <a:defRPr sz="2400" b="1"/>
            </a:lvl3pPr>
            <a:lvl4pPr marL="1841263" indent="0">
              <a:buNone/>
              <a:defRPr sz="2200" b="1"/>
            </a:lvl4pPr>
            <a:lvl5pPr marL="2455015" indent="0">
              <a:buNone/>
              <a:defRPr sz="2200" b="1"/>
            </a:lvl5pPr>
            <a:lvl6pPr marL="3068770" indent="0">
              <a:buNone/>
              <a:defRPr sz="2200" b="1"/>
            </a:lvl6pPr>
            <a:lvl7pPr marL="3682526" indent="0">
              <a:buNone/>
              <a:defRPr sz="2200" b="1"/>
            </a:lvl7pPr>
            <a:lvl8pPr marL="4296277" indent="0">
              <a:buNone/>
              <a:defRPr sz="2200" b="1"/>
            </a:lvl8pPr>
            <a:lvl9pPr marL="4910031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  <a:prstGeom prst="rect">
            <a:avLst/>
          </a:prstGeom>
        </p:spPr>
        <p:txBody>
          <a:bodyPr lIns="122752" tIns="61375" rIns="122752" bIns="6137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2241552"/>
            <a:ext cx="6997304" cy="1098549"/>
          </a:xfrm>
          <a:prstGeom prst="rect">
            <a:avLst/>
          </a:prstGeom>
        </p:spPr>
        <p:txBody>
          <a:bodyPr lIns="122752" tIns="61375" rIns="122752" bIns="61375" anchor="b"/>
          <a:lstStyle>
            <a:lvl1pPr marL="0" indent="0">
              <a:buNone/>
              <a:defRPr sz="3200" b="1"/>
            </a:lvl1pPr>
            <a:lvl2pPr marL="613759" indent="0">
              <a:buNone/>
              <a:defRPr sz="2700" b="1"/>
            </a:lvl2pPr>
            <a:lvl3pPr marL="1227517" indent="0">
              <a:buNone/>
              <a:defRPr sz="2400" b="1"/>
            </a:lvl3pPr>
            <a:lvl4pPr marL="1841263" indent="0">
              <a:buNone/>
              <a:defRPr sz="2200" b="1"/>
            </a:lvl4pPr>
            <a:lvl5pPr marL="2455015" indent="0">
              <a:buNone/>
              <a:defRPr sz="2200" b="1"/>
            </a:lvl5pPr>
            <a:lvl6pPr marL="3068770" indent="0">
              <a:buNone/>
              <a:defRPr sz="2200" b="1"/>
            </a:lvl6pPr>
            <a:lvl7pPr marL="3682526" indent="0">
              <a:buNone/>
              <a:defRPr sz="2200" b="1"/>
            </a:lvl7pPr>
            <a:lvl8pPr marL="4296277" indent="0">
              <a:buNone/>
              <a:defRPr sz="2200" b="1"/>
            </a:lvl8pPr>
            <a:lvl9pPr marL="4910031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3340100"/>
            <a:ext cx="6997304" cy="4912784"/>
          </a:xfrm>
          <a:prstGeom prst="rect">
            <a:avLst/>
          </a:prstGeom>
        </p:spPr>
        <p:txBody>
          <a:bodyPr lIns="122752" tIns="61375" rIns="122752" bIns="6137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3157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548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452110" y="8475160"/>
            <a:ext cx="555498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2431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548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32539"/>
      </p:ext>
    </p:extLst>
  </p:cSld>
  <p:clrMapOvr>
    <a:masterClrMapping/>
  </p:clrMapOvr>
  <p:transition spd="slow" advClick="0" advTm="0">
    <p:randomBa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486858"/>
            <a:ext cx="14196060" cy="1767417"/>
          </a:xfrm>
          <a:prstGeom prst="rect">
            <a:avLst/>
          </a:prstGeom>
        </p:spPr>
        <p:txBody>
          <a:bodyPr lIns="122752" tIns="61375" rIns="122752" bIns="61375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3157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548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52110" y="8475160"/>
            <a:ext cx="555498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431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548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9801"/>
      </p:ext>
    </p:extLst>
  </p:cSld>
  <p:clrMapOvr>
    <a:masterClrMapping/>
  </p:clrMapOvr>
  <p:transition spd="slow" advClick="0" advTm="0"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3157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548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52110" y="8475160"/>
            <a:ext cx="555498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431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548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08941"/>
      </p:ext>
    </p:extLst>
  </p:cSld>
  <p:clrMapOvr>
    <a:masterClrMapping/>
  </p:clrMapOvr>
  <p:transition spd="slow" advClick="0" advTm="0"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  <a:prstGeom prst="rect">
            <a:avLst/>
          </a:prstGeom>
        </p:spPr>
        <p:txBody>
          <a:bodyPr lIns="122752" tIns="61375" rIns="122752" bIns="61375"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593"/>
            <a:ext cx="8332470" cy="6498167"/>
          </a:xfrm>
          <a:prstGeom prst="rect">
            <a:avLst/>
          </a:prstGeom>
        </p:spPr>
        <p:txBody>
          <a:bodyPr lIns="122752" tIns="61375" rIns="122752" bIns="61375"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3"/>
            <a:ext cx="5308520" cy="5082117"/>
          </a:xfrm>
          <a:prstGeom prst="rect">
            <a:avLst/>
          </a:prstGeom>
        </p:spPr>
        <p:txBody>
          <a:bodyPr lIns="122752" tIns="61375" rIns="122752" bIns="61375"/>
          <a:lstStyle>
            <a:lvl1pPr marL="0" indent="0">
              <a:buNone/>
              <a:defRPr sz="2200"/>
            </a:lvl1pPr>
            <a:lvl2pPr marL="613759" indent="0">
              <a:buNone/>
              <a:defRPr sz="1900"/>
            </a:lvl2pPr>
            <a:lvl3pPr marL="1227517" indent="0">
              <a:buNone/>
              <a:defRPr sz="1600"/>
            </a:lvl3pPr>
            <a:lvl4pPr marL="1841263" indent="0">
              <a:buNone/>
              <a:defRPr sz="1300"/>
            </a:lvl4pPr>
            <a:lvl5pPr marL="2455015" indent="0">
              <a:buNone/>
              <a:defRPr sz="1300"/>
            </a:lvl5pPr>
            <a:lvl6pPr marL="3068770" indent="0">
              <a:buNone/>
              <a:defRPr sz="1300"/>
            </a:lvl6pPr>
            <a:lvl7pPr marL="3682526" indent="0">
              <a:buNone/>
              <a:defRPr sz="1300"/>
            </a:lvl7pPr>
            <a:lvl8pPr marL="4296277" indent="0">
              <a:buNone/>
              <a:defRPr sz="1300"/>
            </a:lvl8pPr>
            <a:lvl9pPr marL="4910031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548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60"/>
            <a:ext cx="555498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548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61758"/>
      </p:ext>
    </p:extLst>
  </p:cSld>
  <p:clrMapOvr>
    <a:masterClrMapping/>
  </p:clrMapOvr>
  <p:transition spd="slow" advClick="0" advTm="0">
    <p:randomBar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  <a:prstGeom prst="rect">
            <a:avLst/>
          </a:prstGeom>
        </p:spPr>
        <p:txBody>
          <a:bodyPr lIns="122752" tIns="61375" rIns="122752" bIns="61375"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593"/>
            <a:ext cx="8332470" cy="6498167"/>
          </a:xfrm>
          <a:prstGeom prst="rect">
            <a:avLst/>
          </a:prstGeom>
        </p:spPr>
        <p:txBody>
          <a:bodyPr lIns="122752" tIns="61375" rIns="122752" bIns="61375" anchor="t"/>
          <a:lstStyle>
            <a:lvl1pPr marL="0" indent="0">
              <a:buNone/>
              <a:defRPr sz="4300"/>
            </a:lvl1pPr>
            <a:lvl2pPr marL="613759" indent="0">
              <a:buNone/>
              <a:defRPr sz="3800"/>
            </a:lvl2pPr>
            <a:lvl3pPr marL="1227517" indent="0">
              <a:buNone/>
              <a:defRPr sz="3200"/>
            </a:lvl3pPr>
            <a:lvl4pPr marL="1841263" indent="0">
              <a:buNone/>
              <a:defRPr sz="2700"/>
            </a:lvl4pPr>
            <a:lvl5pPr marL="2455015" indent="0">
              <a:buNone/>
              <a:defRPr sz="2700"/>
            </a:lvl5pPr>
            <a:lvl6pPr marL="3068770" indent="0">
              <a:buNone/>
              <a:defRPr sz="2700"/>
            </a:lvl6pPr>
            <a:lvl7pPr marL="3682526" indent="0">
              <a:buNone/>
              <a:defRPr sz="2700"/>
            </a:lvl7pPr>
            <a:lvl8pPr marL="4296277" indent="0">
              <a:buNone/>
              <a:defRPr sz="2700"/>
            </a:lvl8pPr>
            <a:lvl9pPr marL="4910031" indent="0">
              <a:buNone/>
              <a:defRPr sz="2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3"/>
            <a:ext cx="5308520" cy="5082117"/>
          </a:xfrm>
          <a:prstGeom prst="rect">
            <a:avLst/>
          </a:prstGeom>
        </p:spPr>
        <p:txBody>
          <a:bodyPr lIns="122752" tIns="61375" rIns="122752" bIns="61375"/>
          <a:lstStyle>
            <a:lvl1pPr marL="0" indent="0">
              <a:buNone/>
              <a:defRPr sz="2200"/>
            </a:lvl1pPr>
            <a:lvl2pPr marL="613759" indent="0">
              <a:buNone/>
              <a:defRPr sz="1900"/>
            </a:lvl2pPr>
            <a:lvl3pPr marL="1227517" indent="0">
              <a:buNone/>
              <a:defRPr sz="1600"/>
            </a:lvl3pPr>
            <a:lvl4pPr marL="1841263" indent="0">
              <a:buNone/>
              <a:defRPr sz="1300"/>
            </a:lvl4pPr>
            <a:lvl5pPr marL="2455015" indent="0">
              <a:buNone/>
              <a:defRPr sz="1300"/>
            </a:lvl5pPr>
            <a:lvl6pPr marL="3068770" indent="0">
              <a:buNone/>
              <a:defRPr sz="1300"/>
            </a:lvl6pPr>
            <a:lvl7pPr marL="3682526" indent="0">
              <a:buNone/>
              <a:defRPr sz="1300"/>
            </a:lvl7pPr>
            <a:lvl8pPr marL="4296277" indent="0">
              <a:buNone/>
              <a:defRPr sz="1300"/>
            </a:lvl8pPr>
            <a:lvl9pPr marL="4910031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57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C764DE79-268F-4C1A-8933-263129D2AF90}" type="datetimeFigureOut">
              <a:rPr lang="en-US" sz="2400" smtClean="0">
                <a:solidFill>
                  <a:prstClr val="black"/>
                </a:solidFill>
              </a:rPr>
              <a:pPr defTabSz="1227548"/>
              <a:t>12/18/2021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2110" y="8475160"/>
            <a:ext cx="555498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310" y="8475160"/>
            <a:ext cx="3703320" cy="486833"/>
          </a:xfrm>
          <a:prstGeom prst="rect">
            <a:avLst/>
          </a:prstGeom>
        </p:spPr>
        <p:txBody>
          <a:bodyPr lIns="122752" tIns="61375" rIns="122752" bIns="61375"/>
          <a:lstStyle/>
          <a:p>
            <a:pPr defTabSz="1227548"/>
            <a:fld id="{48F63A3B-78C7-47BE-AE5E-E10140E04643}" type="slidenum">
              <a:rPr lang="en-US" sz="2400" smtClean="0">
                <a:solidFill>
                  <a:prstClr val="black"/>
                </a:solidFill>
              </a:rPr>
              <a:pPr defTabSz="1227548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03326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" y="0"/>
            <a:ext cx="16454324" cy="9144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38736" y="4356417"/>
            <a:ext cx="1812089" cy="19672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4833384" y="7600267"/>
            <a:ext cx="1692544" cy="15821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" y="1094162"/>
            <a:ext cx="2723587" cy="29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122533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330" indent="-306330" algn="l" defTabSz="1225330" rtl="0" eaLnBrk="1" latinLnBrk="0" hangingPunct="1">
        <a:lnSpc>
          <a:spcPct val="90000"/>
        </a:lnSpc>
        <a:spcBef>
          <a:spcPts val="134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18979" indent="-306330" algn="l" defTabSz="122533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1640" indent="-306330" algn="l" defTabSz="122533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4302" indent="-306330" algn="l" defTabSz="122533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56961" indent="-306330" algn="l" defTabSz="122533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69614" indent="-306330" algn="l" defTabSz="122533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82263" indent="-306330" algn="l" defTabSz="122533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94912" indent="-306330" algn="l" defTabSz="122533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07569" indent="-306330" algn="l" defTabSz="122533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5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66" algn="l" defTabSz="1225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5330" algn="l" defTabSz="1225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7982" algn="l" defTabSz="1225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0612" algn="l" defTabSz="1225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3276" algn="l" defTabSz="1225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5933" algn="l" defTabSz="1225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8588" algn="l" defTabSz="1225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01239" algn="l" defTabSz="1225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" y="0"/>
            <a:ext cx="16454324" cy="9144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38736" y="4356414"/>
            <a:ext cx="1812089" cy="19672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4833384" y="7600267"/>
            <a:ext cx="1692544" cy="15821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" y="1094162"/>
            <a:ext cx="2723587" cy="29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8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1225486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369" indent="-306369" algn="l" defTabSz="1225486" rtl="0" eaLnBrk="1" latinLnBrk="0" hangingPunct="1">
        <a:lnSpc>
          <a:spcPct val="90000"/>
        </a:lnSpc>
        <a:spcBef>
          <a:spcPts val="134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19096" indent="-306369" algn="l" defTabSz="1225486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1836" indent="-306369" algn="l" defTabSz="1225486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4576" indent="-306369" algn="l" defTabSz="1225486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57313" indent="-306369" algn="l" defTabSz="1225486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70044" indent="-306369" algn="l" defTabSz="1225486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82771" indent="-306369" algn="l" defTabSz="1225486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95500" indent="-306369" algn="l" defTabSz="1225486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08235" indent="-306369" algn="l" defTabSz="1225486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5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744" algn="l" defTabSz="1225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5486" algn="l" defTabSz="1225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8216" algn="l" defTabSz="1225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0926" algn="l" defTabSz="1225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3668" algn="l" defTabSz="1225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6403" algn="l" defTabSz="1225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9137" algn="l" defTabSz="1225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01866" algn="l" defTabSz="1225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" y="0"/>
            <a:ext cx="16454324" cy="9144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38736" y="4356409"/>
            <a:ext cx="1812089" cy="19672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4833384" y="7600267"/>
            <a:ext cx="1692544" cy="15821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" y="1094162"/>
            <a:ext cx="2723587" cy="29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0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1225798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447" indent="-306447" algn="l" defTabSz="1225798" rtl="0" eaLnBrk="1" latinLnBrk="0" hangingPunct="1">
        <a:lnSpc>
          <a:spcPct val="90000"/>
        </a:lnSpc>
        <a:spcBef>
          <a:spcPts val="134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19330" indent="-306447" algn="l" defTabSz="122579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2229" indent="-306447" algn="l" defTabSz="122579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5125" indent="-306447" algn="l" defTabSz="122579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58017" indent="-306447" algn="l" defTabSz="122579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70907" indent="-306447" algn="l" defTabSz="122579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83787" indent="-306447" algn="l" defTabSz="122579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96678" indent="-306447" algn="l" defTabSz="122579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09568" indent="-306447" algn="l" defTabSz="122579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57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900" algn="l" defTabSz="12257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5798" algn="l" defTabSz="12257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8685" algn="l" defTabSz="12257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1555" algn="l" defTabSz="12257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4453" algn="l" defTabSz="12257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344" algn="l" defTabSz="12257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0235" algn="l" defTabSz="12257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03119" algn="l" defTabSz="12257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" y="0"/>
            <a:ext cx="16454324" cy="9144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38736" y="4356404"/>
            <a:ext cx="1812089" cy="19672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4833384" y="7600267"/>
            <a:ext cx="1692544" cy="15821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" y="1094162"/>
            <a:ext cx="2723587" cy="29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1226111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525" indent="-306525" algn="l" defTabSz="1226111" rtl="0" eaLnBrk="1" latinLnBrk="0" hangingPunct="1">
        <a:lnSpc>
          <a:spcPct val="90000"/>
        </a:lnSpc>
        <a:spcBef>
          <a:spcPts val="134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19565" indent="-306525" algn="l" defTabSz="1226111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2621" indent="-306525" algn="l" defTabSz="1226111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5674" indent="-306525" algn="l" defTabSz="1226111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58723" indent="-306525" algn="l" defTabSz="1226111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71767" indent="-306525" algn="l" defTabSz="1226111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84808" indent="-306525" algn="l" defTabSz="1226111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97855" indent="-306525" algn="l" defTabSz="1226111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10902" indent="-306525" algn="l" defTabSz="1226111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61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056" algn="l" defTabSz="12261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6111" algn="l" defTabSz="12261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9154" algn="l" defTabSz="12261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2184" algn="l" defTabSz="12261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5238" algn="l" defTabSz="12261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8285" algn="l" defTabSz="12261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1333" algn="l" defTabSz="12261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04373" algn="l" defTabSz="12261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" y="0"/>
            <a:ext cx="16454324" cy="9144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38736" y="4356397"/>
            <a:ext cx="1812089" cy="19672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4833384" y="7600267"/>
            <a:ext cx="1692544" cy="15821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" y="1094162"/>
            <a:ext cx="2723587" cy="29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4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1226502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623" indent="-306623" algn="l" defTabSz="1226502" rtl="0" eaLnBrk="1" latinLnBrk="0" hangingPunct="1">
        <a:lnSpc>
          <a:spcPct val="90000"/>
        </a:lnSpc>
        <a:spcBef>
          <a:spcPts val="134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19860" indent="-306623" algn="l" defTabSz="122650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3112" indent="-306623" algn="l" defTabSz="122650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6360" indent="-306623" algn="l" defTabSz="122650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59603" indent="-306623" algn="l" defTabSz="122650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72845" indent="-306623" algn="l" defTabSz="122650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86084" indent="-306623" algn="l" defTabSz="122650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99327" indent="-306623" algn="l" defTabSz="122650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12568" indent="-306623" algn="l" defTabSz="122650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6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252" algn="l" defTabSz="1226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6502" algn="l" defTabSz="1226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9740" algn="l" defTabSz="1226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2971" algn="l" defTabSz="1226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6219" algn="l" defTabSz="1226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9463" algn="l" defTabSz="1226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2706" algn="l" defTabSz="1226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05945" algn="l" defTabSz="1226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" y="0"/>
            <a:ext cx="16454324" cy="9144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38736" y="4356389"/>
            <a:ext cx="1812089" cy="19672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4833384" y="7600267"/>
            <a:ext cx="1692544" cy="15821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" y="1094162"/>
            <a:ext cx="2723587" cy="29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3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122697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740" indent="-306740" algn="l" defTabSz="1226970" rtl="0" eaLnBrk="1" latinLnBrk="0" hangingPunct="1">
        <a:lnSpc>
          <a:spcPct val="90000"/>
        </a:lnSpc>
        <a:spcBef>
          <a:spcPts val="134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0214" indent="-306740" algn="l" defTabSz="122697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3700" indent="-306740" algn="l" defTabSz="122697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7184" indent="-306740" algn="l" defTabSz="122697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60661" indent="-306740" algn="l" defTabSz="122697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74138" indent="-306740" algn="l" defTabSz="122697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87616" indent="-306740" algn="l" defTabSz="122697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601093" indent="-306740" algn="l" defTabSz="122697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14569" indent="-306740" algn="l" defTabSz="122697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6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486" algn="l" defTabSz="1226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6970" algn="l" defTabSz="1226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0443" algn="l" defTabSz="1226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3914" algn="l" defTabSz="1226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7396" algn="l" defTabSz="1226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0877" algn="l" defTabSz="1226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4353" algn="l" defTabSz="1226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07830" algn="l" defTabSz="1226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" y="0"/>
            <a:ext cx="16454324" cy="9144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38736" y="4356380"/>
            <a:ext cx="1812089" cy="19672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4833384" y="7600267"/>
            <a:ext cx="1692544" cy="15821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" y="1094162"/>
            <a:ext cx="2723587" cy="29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6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1227517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77" indent="-306877" algn="l" defTabSz="1227517" rtl="0" eaLnBrk="1" latinLnBrk="0" hangingPunct="1">
        <a:lnSpc>
          <a:spcPct val="90000"/>
        </a:lnSpc>
        <a:spcBef>
          <a:spcPts val="134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0628" indent="-306877" algn="l" defTabSz="1227517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387" indent="-306877" algn="l" defTabSz="1227517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145" indent="-306877" algn="l" defTabSz="1227517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61898" indent="-306877" algn="l" defTabSz="1227517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75646" indent="-306877" algn="l" defTabSz="1227517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89403" indent="-306877" algn="l" defTabSz="1227517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603153" indent="-306877" algn="l" defTabSz="1227517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16907" indent="-306877" algn="l" defTabSz="1227517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5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759" algn="l" defTabSz="12275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517" algn="l" defTabSz="12275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263" algn="l" defTabSz="12275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015" algn="l" defTabSz="12275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8770" algn="l" defTabSz="12275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2526" algn="l" defTabSz="12275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6277" algn="l" defTabSz="12275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0031" algn="l" defTabSz="12275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" y="0"/>
            <a:ext cx="16454324" cy="9144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38736" y="4356369"/>
            <a:ext cx="1812089" cy="19672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4833384" y="7600267"/>
            <a:ext cx="1692544" cy="15821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" y="1094162"/>
            <a:ext cx="2723587" cy="29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3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1228142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033" indent="-307033" algn="l" defTabSz="1228142" rtl="0" eaLnBrk="1" latinLnBrk="0" hangingPunct="1">
        <a:lnSpc>
          <a:spcPct val="90000"/>
        </a:lnSpc>
        <a:spcBef>
          <a:spcPts val="134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1101" indent="-307033" algn="l" defTabSz="122814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5172" indent="-307033" algn="l" defTabSz="122814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9243" indent="-307033" algn="l" defTabSz="122814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63311" indent="-307033" algn="l" defTabSz="122814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77374" indent="-307033" algn="l" defTabSz="122814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46" indent="-307033" algn="l" defTabSz="122814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510" indent="-307033" algn="l" defTabSz="122814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79" indent="-307033" algn="l" defTabSz="122814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72" algn="l" defTabSz="1228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42" algn="l" defTabSz="1228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205" algn="l" defTabSz="1228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73" algn="l" defTabSz="1228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41" algn="l" defTabSz="1228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411" algn="l" defTabSz="1228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76" algn="l" defTabSz="1228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47" algn="l" defTabSz="12281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" y="0"/>
            <a:ext cx="16454324" cy="9144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38736" y="4356356"/>
            <a:ext cx="1812089" cy="19672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4833384" y="7600267"/>
            <a:ext cx="1692544" cy="15821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" y="1094162"/>
            <a:ext cx="2723587" cy="29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9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1228923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230" indent="-307230" algn="l" defTabSz="1228923" rtl="0" eaLnBrk="1" latinLnBrk="0" hangingPunct="1">
        <a:lnSpc>
          <a:spcPct val="90000"/>
        </a:lnSpc>
        <a:spcBef>
          <a:spcPts val="134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1692" indent="-307230" algn="l" defTabSz="1228923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153" indent="-307230" algn="l" defTabSz="1228923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615" indent="-307230" algn="l" defTabSz="1228923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65077" indent="-307230" algn="l" defTabSz="1228923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538" indent="-307230" algn="l" defTabSz="1228923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94000" indent="-307230" algn="l" defTabSz="1228923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460" indent="-307230" algn="l" defTabSz="1228923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922" indent="-307230" algn="l" defTabSz="1228923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9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462" algn="l" defTabSz="12289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923" algn="l" defTabSz="12289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385" algn="l" defTabSz="12289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845" algn="l" defTabSz="12289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307" algn="l" defTabSz="12289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768" algn="l" defTabSz="12289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1230" algn="l" defTabSz="12289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5692" algn="l" defTabSz="12289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102.xml"/><Relationship Id="rId7" Type="http://schemas.openxmlformats.org/officeDocument/2006/relationships/image" Target="../media/image11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1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7"/>
          <p:cNvSpPr txBox="1"/>
          <p:nvPr/>
        </p:nvSpPr>
        <p:spPr>
          <a:xfrm>
            <a:off x="2314575" y="1761343"/>
            <a:ext cx="11727180" cy="5110068"/>
          </a:xfrm>
          <a:prstGeom prst="rect">
            <a:avLst/>
          </a:prstGeom>
          <a:noFill/>
        </p:spPr>
        <p:txBody>
          <a:bodyPr wrap="square" lIns="122519" tIns="61258" rIns="122519" bIns="61258" rtlCol="0">
            <a:spAutoFit/>
          </a:bodyPr>
          <a:lstStyle/>
          <a:p>
            <a:pPr algn="ctr" defTabSz="1225283"/>
            <a:r>
              <a:rPr lang="en-US" altLang="zh-CN" sz="108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Chào</a:t>
            </a:r>
            <a:r>
              <a:rPr lang="en-US" altLang="zh-CN" sz="108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08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mừng</a:t>
            </a:r>
            <a:r>
              <a:rPr lang="en-US" altLang="zh-CN" sz="108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08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các</a:t>
            </a:r>
            <a:r>
              <a:rPr lang="en-US" altLang="zh-CN" sz="108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08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108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</a:p>
          <a:p>
            <a:pPr algn="ctr" defTabSz="1225283"/>
            <a:r>
              <a:rPr lang="en-US" altLang="zh-CN" sz="108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đến</a:t>
            </a:r>
            <a:r>
              <a:rPr lang="en-US" altLang="zh-CN" sz="108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08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với</a:t>
            </a:r>
            <a:r>
              <a:rPr lang="en-US" altLang="zh-CN" sz="108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08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tiết</a:t>
            </a:r>
            <a:r>
              <a:rPr lang="en-US" altLang="zh-CN" sz="108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08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học</a:t>
            </a:r>
            <a:r>
              <a:rPr lang="en-US" altLang="zh-CN" sz="108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</a:p>
          <a:p>
            <a:pPr algn="ctr" defTabSz="1225283"/>
            <a:r>
              <a:rPr lang="en-US" altLang="zh-CN" sz="10800" b="1" dirty="0" err="1">
                <a:ln w="19050">
                  <a:solidFill>
                    <a:srgbClr val="FF6000"/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10800" b="1" dirty="0">
                <a:ln w="19050">
                  <a:solidFill>
                    <a:srgbClr val="FF6000"/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0800" b="1" dirty="0" err="1">
                <a:ln w="19050">
                  <a:solidFill>
                    <a:srgbClr val="FF6000"/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endParaRPr lang="zh-CN" altLang="en-US" sz="73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3907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263176" y="3458752"/>
            <a:ext cx="13475969" cy="9550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122687" tIns="61343" rIns="122687" bIns="613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26923" eaLnBrk="1" hangingPunct="1">
              <a:spcBef>
                <a:spcPct val="50000"/>
              </a:spcBef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263176" y="5004616"/>
            <a:ext cx="13475969" cy="9550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122687" tIns="61343" rIns="122687" bIns="613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26923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1979535" y="919216"/>
            <a:ext cx="13666292" cy="2009401"/>
            <a:chOff x="412330" y="133075"/>
            <a:chExt cx="7786248" cy="150610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295" name="TextBox 4"/>
            <p:cNvSpPr txBox="1">
              <a:spLocks noChangeArrowheads="1"/>
            </p:cNvSpPr>
            <p:nvPr/>
          </p:nvSpPr>
          <p:spPr bwMode="auto">
            <a:xfrm>
              <a:off x="774280" y="808703"/>
              <a:ext cx="7424298" cy="830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26923" eaLnBrk="1" hangingPunct="1"/>
              <a:r>
                <a:rPr lang="en-US" altLang="en-US" sz="6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 THÍCH</a:t>
              </a:r>
            </a:p>
          </p:txBody>
        </p:sp>
        <p:pic>
          <p:nvPicPr>
            <p:cNvPr id="12296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412330" y="133075"/>
              <a:ext cx="723900" cy="7567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43779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2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819401" y="5943600"/>
            <a:ext cx="6400800" cy="26670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1" tIns="45650" rIns="91291" bIns="45650" spcCol="0"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5604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938" y="0"/>
            <a:ext cx="12496800" cy="916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40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85" y="5160461"/>
            <a:ext cx="2162412" cy="322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62" y="7562879"/>
            <a:ext cx="1140144" cy="82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553" y="3957864"/>
            <a:ext cx="1905239" cy="32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3" y="6710169"/>
            <a:ext cx="728664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411" y="8498443"/>
            <a:ext cx="985839" cy="64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057401" y="3362182"/>
            <a:ext cx="10849529" cy="15594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122743" tIns="61371" rIns="122743" bIns="6137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16365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9400" b="1" dirty="0">
                <a:solidFill>
                  <a:srgbClr val="7030A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9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hiểu</a:t>
            </a:r>
            <a:r>
              <a:rPr lang="en-US" altLang="zh-CN" sz="9400" b="1" dirty="0">
                <a:solidFill>
                  <a:srgbClr val="7030A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9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endParaRPr lang="zh-CN" altLang="en-US" sz="9400" b="1" dirty="0">
              <a:solidFill>
                <a:srgbClr val="7030A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792" y="2174701"/>
            <a:ext cx="891540" cy="79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199" y="2620765"/>
            <a:ext cx="1667351" cy="95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PA_01 134">
            <a:extLst>
              <a:ext uri="{FF2B5EF4-FFF2-40B4-BE49-F238E27FC236}">
                <a16:creationId xmlns:a16="http://schemas.microsoft.com/office/drawing/2014/main" xmlns="" id="{91CE9CFB-00B5-4ED5-9355-BB846DD33E2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771537" y="1281701"/>
            <a:ext cx="1814042" cy="1786055"/>
            <a:chOff x="3768359" y="1725446"/>
            <a:chExt cx="1930605" cy="1930605"/>
          </a:xfrm>
          <a:solidFill>
            <a:srgbClr val="F1CD4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xmlns="" id="{D79B486C-B7BF-4FE3-850C-5BF56795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8040"/>
              <a:endParaRPr lang="zh-CN" altLang="en-US" sz="3200">
                <a:solidFill>
                  <a:prstClr val="white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xmlns="" id="{3FD804CC-80B0-430D-A456-FE693CD5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818040"/>
              <a:endParaRPr lang="zh-CN" altLang="en-US" sz="3200">
                <a:solidFill>
                  <a:prstClr val="black"/>
                </a:solidFill>
                <a:ea typeface="等线" panose="02010600030101010101" pitchFamily="2" charset="-122"/>
              </a:endParaRPr>
            </a:p>
          </p:txBody>
        </p:sp>
      </p:grpSp>
      <p:sp>
        <p:nvSpPr>
          <p:cNvPr id="17" name="PA_01 146">
            <a:extLst>
              <a:ext uri="{FF2B5EF4-FFF2-40B4-BE49-F238E27FC236}">
                <a16:creationId xmlns:a16="http://schemas.microsoft.com/office/drawing/2014/main" xmlns="" id="{D5288EC8-E9BB-45ED-B6C2-B7AA8CF05E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030425" y="1619781"/>
            <a:ext cx="1250610" cy="1163819"/>
          </a:xfrm>
          <a:prstGeom prst="rect">
            <a:avLst/>
          </a:prstGeom>
          <a:solidFill>
            <a:srgbClr val="F1CD41"/>
          </a:solidFill>
          <a:effectLst/>
        </p:spPr>
        <p:txBody>
          <a:bodyPr wrap="square" lIns="137493" tIns="68750" rIns="137493" bIns="68750">
            <a:spAutoFit/>
          </a:bodyPr>
          <a:lstStyle/>
          <a:p>
            <a:pPr algn="ctr" defTabSz="818040"/>
            <a:r>
              <a:rPr lang="en-US" altLang="zh-CN" sz="6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2</a:t>
            </a:r>
            <a:endParaRPr lang="zh-CN" altLang="en-US" sz="6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4432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9" descr="8b0fccb2e21d61b25266c16d7d8224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8" y="31768"/>
            <a:ext cx="4144802" cy="189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30"/>
          <p:cNvGrpSpPr>
            <a:grpSpLocks/>
          </p:cNvGrpSpPr>
          <p:nvPr/>
        </p:nvGrpSpPr>
        <p:grpSpPr bwMode="auto">
          <a:xfrm>
            <a:off x="4217683" y="120473"/>
            <a:ext cx="5916927" cy="1154384"/>
            <a:chOff x="2325887" y="-61999"/>
            <a:chExt cx="3745904" cy="1077601"/>
          </a:xfrm>
        </p:grpSpPr>
        <p:sp>
          <p:nvSpPr>
            <p:cNvPr id="20489" name="TextBox 31"/>
            <p:cNvSpPr txBox="1">
              <a:spLocks noChangeArrowheads="1"/>
            </p:cNvSpPr>
            <p:nvPr/>
          </p:nvSpPr>
          <p:spPr bwMode="auto">
            <a:xfrm>
              <a:off x="2501964" y="211147"/>
              <a:ext cx="3569827" cy="8044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28095" eaLnBrk="1" hangingPunct="1"/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490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2325887" y="-619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1102509" y="1930405"/>
            <a:ext cx="14442520" cy="1786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2807" tIns="61403" rIns="122807" bIns="614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Bu-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moi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1, 2) </a:t>
            </a:r>
          </a:p>
        </p:txBody>
      </p:sp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1126892" y="4251456"/>
            <a:ext cx="14931154" cy="955085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 lIns="122807" tIns="61403" rIns="122807" bIns="614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5365" indent="-685365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5400" b="1" dirty="0">
                <a:latin typeface="Times New Roman" pitchFamily="18" charset="0"/>
              </a:rPr>
              <a:t>Bu-</a:t>
            </a:r>
            <a:r>
              <a:rPr lang="en-US" sz="5400" b="1" dirty="0" err="1">
                <a:latin typeface="Times New Roman" pitchFamily="18" charset="0"/>
              </a:rPr>
              <a:t>ra</a:t>
            </a:r>
            <a:r>
              <a:rPr lang="en-US" sz="5400" b="1" dirty="0">
                <a:latin typeface="Times New Roman" pitchFamily="18" charset="0"/>
              </a:rPr>
              <a:t>-</a:t>
            </a:r>
            <a:r>
              <a:rPr lang="en-US" sz="5400" b="1" dirty="0" err="1">
                <a:latin typeface="Times New Roman" pitchFamily="18" charset="0"/>
              </a:rPr>
              <a:t>ti-nô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cần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biết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kho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báu</a:t>
            </a:r>
            <a:r>
              <a:rPr lang="en-US" sz="5400" b="1" dirty="0">
                <a:latin typeface="Times New Roman" pitchFamily="18" charset="0"/>
              </a:rPr>
              <a:t> ở </a:t>
            </a:r>
            <a:r>
              <a:rPr lang="en-US" sz="5400" b="1" dirty="0" err="1">
                <a:latin typeface="Times New Roman" pitchFamily="18" charset="0"/>
              </a:rPr>
              <a:t>đâu</a:t>
            </a:r>
            <a:r>
              <a:rPr lang="en-US" sz="5400" b="1" dirty="0">
                <a:latin typeface="Times New Roman" pitchFamily="18" charset="0"/>
              </a:rPr>
              <a:t>.</a:t>
            </a:r>
          </a:p>
        </p:txBody>
      </p:sp>
      <p:pic>
        <p:nvPicPr>
          <p:cNvPr id="2048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8176701"/>
            <a:ext cx="16047720" cy="94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70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9" descr="8b0fccb2e21d61b25266c16d7d8224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8" y="31768"/>
            <a:ext cx="4144802" cy="189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30"/>
          <p:cNvGrpSpPr>
            <a:grpSpLocks/>
          </p:cNvGrpSpPr>
          <p:nvPr/>
        </p:nvGrpSpPr>
        <p:grpSpPr bwMode="auto">
          <a:xfrm>
            <a:off x="4217683" y="120473"/>
            <a:ext cx="5916927" cy="1154384"/>
            <a:chOff x="2325887" y="-61999"/>
            <a:chExt cx="3745904" cy="1077601"/>
          </a:xfrm>
        </p:grpSpPr>
        <p:sp>
          <p:nvSpPr>
            <p:cNvPr id="20489" name="TextBox 31"/>
            <p:cNvSpPr txBox="1">
              <a:spLocks noChangeArrowheads="1"/>
            </p:cNvSpPr>
            <p:nvPr/>
          </p:nvSpPr>
          <p:spPr bwMode="auto">
            <a:xfrm>
              <a:off x="2501964" y="211147"/>
              <a:ext cx="3569827" cy="8044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28095" eaLnBrk="1" hangingPunct="1"/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490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2325887" y="-619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457201" y="1600201"/>
            <a:ext cx="15087828" cy="1786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2807" tIns="61403" rIns="122807" bIns="614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vi-VN" sz="5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 bé gỗ đã làm cách nào đã để buộc lão Ba-ra-ba phải nói ra điều bí mật?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48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8176701"/>
            <a:ext cx="16047720" cy="94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7541" y="3929376"/>
            <a:ext cx="15849599" cy="2800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91381" tIns="45692" rIns="91381" bIns="45692">
            <a:spAutoFit/>
          </a:bodyPr>
          <a:lstStyle/>
          <a:p>
            <a:pPr marL="571135" indent="-571135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chui vào một cái bình đặt trên bàn ăn, đợi Ba-ra-ba uống rượu say, từ trong bình thét lên “Ba-ra-ba !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!”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quỷ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6433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9" descr="8b0fccb2e21d61b25266c16d7d8224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8" y="31768"/>
            <a:ext cx="4144802" cy="189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30"/>
          <p:cNvGrpSpPr>
            <a:grpSpLocks/>
          </p:cNvGrpSpPr>
          <p:nvPr/>
        </p:nvGrpSpPr>
        <p:grpSpPr bwMode="auto">
          <a:xfrm>
            <a:off x="4217683" y="120473"/>
            <a:ext cx="5916927" cy="1154384"/>
            <a:chOff x="2325887" y="-61999"/>
            <a:chExt cx="3745904" cy="1077601"/>
          </a:xfrm>
        </p:grpSpPr>
        <p:sp>
          <p:nvSpPr>
            <p:cNvPr id="20489" name="TextBox 31"/>
            <p:cNvSpPr txBox="1">
              <a:spLocks noChangeArrowheads="1"/>
            </p:cNvSpPr>
            <p:nvPr/>
          </p:nvSpPr>
          <p:spPr bwMode="auto">
            <a:xfrm>
              <a:off x="2501964" y="211147"/>
              <a:ext cx="3569827" cy="8044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28095" eaLnBrk="1" hangingPunct="1"/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490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2325887" y="-619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1102509" y="1930405"/>
            <a:ext cx="14442520" cy="1786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2807" tIns="61403" rIns="122807" bIns="614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048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8176701"/>
            <a:ext cx="16047720" cy="94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43011" y="4191001"/>
            <a:ext cx="14402031" cy="3477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91381" tIns="45692" rIns="91381" bIns="45692">
            <a:spAutoFit/>
          </a:bodyPr>
          <a:lstStyle/>
          <a:p>
            <a:pPr marL="571135" indent="-571135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A-li-xa và mèo A-di-li-ô biết chú bé gỗ đang ở trong bình đất, đã báo với Ba-ra-ba để kiếm tiền. Ba-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tan. Ba-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lổm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ngổm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3870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9" descr="8b0fccb2e21d61b25266c16d7d8224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8" y="31768"/>
            <a:ext cx="4144802" cy="189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30"/>
          <p:cNvGrpSpPr>
            <a:grpSpLocks/>
          </p:cNvGrpSpPr>
          <p:nvPr/>
        </p:nvGrpSpPr>
        <p:grpSpPr bwMode="auto">
          <a:xfrm>
            <a:off x="4217683" y="120473"/>
            <a:ext cx="5916927" cy="1154384"/>
            <a:chOff x="2325887" y="-61999"/>
            <a:chExt cx="3745904" cy="1077601"/>
          </a:xfrm>
        </p:grpSpPr>
        <p:sp>
          <p:nvSpPr>
            <p:cNvPr id="20489" name="TextBox 31"/>
            <p:cNvSpPr txBox="1">
              <a:spLocks noChangeArrowheads="1"/>
            </p:cNvSpPr>
            <p:nvPr/>
          </p:nvSpPr>
          <p:spPr bwMode="auto">
            <a:xfrm>
              <a:off x="2501964" y="211147"/>
              <a:ext cx="3569827" cy="8044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28095" eaLnBrk="1" hangingPunct="1"/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490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2325887" y="-619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1102509" y="1930405"/>
            <a:ext cx="14442520" cy="1786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2807" tIns="61403" rIns="122807" bIns="614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5400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048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8176701"/>
            <a:ext cx="16047720" cy="94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02508" y="4114800"/>
            <a:ext cx="1489949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91381" tIns="45692" rIns="91381" bIns="45692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685365" indent="-685365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Bu-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thin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thít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120795" y="5257801"/>
            <a:ext cx="14424232" cy="8309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91381" tIns="45692" rIns="91381" bIns="45692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685365" indent="-685365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Ba-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say,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20795" y="6324603"/>
            <a:ext cx="14576404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91381" tIns="45692" rIns="91381" bIns="45692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685365" indent="-685365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A-li-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bủn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xỉn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… </a:t>
            </a:r>
          </a:p>
        </p:txBody>
      </p:sp>
    </p:spTree>
    <p:extLst>
      <p:ext uri="{BB962C8B-B14F-4D97-AF65-F5344CB8AC3E}">
        <p14:creationId xmlns:p14="http://schemas.microsoft.com/office/powerpoint/2010/main" val="4126649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85" y="5160447"/>
            <a:ext cx="2162412" cy="322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62" y="7562866"/>
            <a:ext cx="1140144" cy="82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553" y="3957864"/>
            <a:ext cx="1905239" cy="32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3" y="6710156"/>
            <a:ext cx="728664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398" y="8498430"/>
            <a:ext cx="985839" cy="64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792" y="2174701"/>
            <a:ext cx="891540" cy="79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186" y="2620751"/>
            <a:ext cx="1667351" cy="95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14400" y="379329"/>
            <a:ext cx="11402548" cy="1025921"/>
          </a:xfrm>
          <a:prstGeom prst="rect">
            <a:avLst/>
          </a:prstGeom>
          <a:noFill/>
        </p:spPr>
        <p:txBody>
          <a:bodyPr wrap="square" lIns="122823" tIns="61411" rIns="122823" bIns="61411" rtlCol="0">
            <a:spAutoFit/>
          </a:bodyPr>
          <a:lstStyle/>
          <a:p>
            <a:pPr algn="ctr" defTabSz="1228252"/>
            <a:r>
              <a:rPr lang="en-US" sz="5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5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5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5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5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00224" y="1416749"/>
            <a:ext cx="4026656" cy="1124371"/>
          </a:xfrm>
          <a:prstGeom prst="rect">
            <a:avLst/>
          </a:prstGeom>
          <a:noFill/>
        </p:spPr>
        <p:txBody>
          <a:bodyPr wrap="square" lIns="122823" tIns="61411" rIns="122823" bIns="61411" rtlCol="0">
            <a:spAutoFit/>
          </a:bodyPr>
          <a:lstStyle/>
          <a:p>
            <a:pPr algn="ctr" defTabSz="1228252"/>
            <a:r>
              <a:rPr lang="en-US" sz="6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6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70"/>
          <p:cNvSpPr>
            <a:spLocks noChangeArrowheads="1"/>
          </p:cNvSpPr>
          <p:nvPr/>
        </p:nvSpPr>
        <p:spPr bwMode="auto">
          <a:xfrm>
            <a:off x="1506726" y="4116604"/>
            <a:ext cx="13408428" cy="11859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2823" tIns="61411" rIns="122823" bIns="61411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9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Nội dung chính của bài là gì?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01390" y="3934492"/>
            <a:ext cx="15619095" cy="3863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122823" tIns="61411" rIns="122823" bIns="61411">
            <a:spAutoFit/>
          </a:bodyPr>
          <a:lstStyle/>
          <a:p>
            <a:pPr algn="just" defTabSz="1228252">
              <a:lnSpc>
                <a:spcPct val="150000"/>
              </a:lnSpc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Nội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dung: </a:t>
            </a:r>
            <a:r>
              <a:rPr lang="vi-V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Nhờ trí thông minh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</a:t>
            </a:r>
            <a:r>
              <a:rPr lang="vi-V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Bu-ra-ti-nô đã biết được điều bí mật về nơi cất kho báu ở lão Ba-ra-ba.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0625" y="2620750"/>
            <a:ext cx="11402548" cy="1139751"/>
          </a:xfrm>
          <a:prstGeom prst="rect">
            <a:avLst/>
          </a:prstGeom>
          <a:noFill/>
          <a:ln>
            <a:noFill/>
          </a:ln>
        </p:spPr>
        <p:txBody>
          <a:bodyPr wrap="square" lIns="122535" tIns="61266" rIns="122535" bIns="61266">
            <a:spAutoFit/>
          </a:bodyPr>
          <a:lstStyle/>
          <a:p>
            <a:pPr algn="ctr" defTabSz="1225439">
              <a:defRPr/>
            </a:pPr>
            <a:r>
              <a:rPr lang="en-US" sz="6600" b="1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66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66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 “Ba </a:t>
            </a:r>
            <a:r>
              <a:rPr lang="en-US" sz="6600" b="1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66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66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160656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6"/>
          <p:cNvSpPr txBox="1"/>
          <p:nvPr/>
        </p:nvSpPr>
        <p:spPr>
          <a:xfrm>
            <a:off x="9430415" y="1718950"/>
            <a:ext cx="6038185" cy="831983"/>
          </a:xfrm>
          <a:prstGeom prst="rect">
            <a:avLst/>
          </a:prstGeom>
          <a:gradFill>
            <a:gsLst>
              <a:gs pos="3000">
                <a:schemeClr val="accent1">
                  <a:tint val="50000"/>
                  <a:satMod val="300000"/>
                </a:schemeClr>
              </a:gs>
              <a:gs pos="41000">
                <a:schemeClr val="accent1">
                  <a:tint val="37000"/>
                  <a:satMod val="300000"/>
                </a:schemeClr>
              </a:gs>
              <a:gs pos="91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2887" tIns="61444" rIns="122887" bIns="61444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ctr" defTabSz="1228876">
              <a:spcBef>
                <a:spcPct val="50000"/>
              </a:spcBef>
            </a:pPr>
            <a:r>
              <a:rPr lang="en-US" sz="4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文本框 77"/>
          <p:cNvSpPr txBox="1"/>
          <p:nvPr/>
        </p:nvSpPr>
        <p:spPr>
          <a:xfrm>
            <a:off x="8368333" y="3634425"/>
            <a:ext cx="7328867" cy="862752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23000">
                <a:schemeClr val="accent2">
                  <a:tint val="37000"/>
                  <a:satMod val="300000"/>
                </a:schemeClr>
              </a:gs>
              <a:gs pos="68000">
                <a:schemeClr val="accent2">
                  <a:tint val="15000"/>
                  <a:satMod val="350000"/>
                  <a:alpha val="9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2887" tIns="61444" rIns="122887" bIns="61444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just" defTabSz="1228876">
              <a:spcBef>
                <a:spcPct val="50000"/>
              </a:spcBef>
            </a:pP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78"/>
          <p:cNvSpPr txBox="1"/>
          <p:nvPr/>
        </p:nvSpPr>
        <p:spPr>
          <a:xfrm>
            <a:off x="7924800" y="6159498"/>
            <a:ext cx="8229600" cy="8627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2887" tIns="61444" rIns="122887" bIns="61444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defTabSz="1228876">
              <a:spcBef>
                <a:spcPct val="50000"/>
              </a:spcBef>
            </a:pP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>
            <a:fillRect/>
          </a:stretch>
        </p:blipFill>
        <p:spPr>
          <a:xfrm>
            <a:off x="-316368" y="0"/>
            <a:ext cx="6358839" cy="2715741"/>
          </a:xfrm>
          <a:prstGeom prst="rect">
            <a:avLst/>
          </a:prstGeom>
        </p:spPr>
      </p:pic>
      <p:pic>
        <p:nvPicPr>
          <p:cNvPr id="7" name="图片 5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542697" y="3584021"/>
            <a:ext cx="2084658" cy="1332619"/>
          </a:xfrm>
          <a:prstGeom prst="rect">
            <a:avLst/>
          </a:prstGeom>
        </p:spPr>
      </p:pic>
      <p:pic>
        <p:nvPicPr>
          <p:cNvPr id="8" name="图片 3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770626" y="1256476"/>
            <a:ext cx="1936142" cy="1312049"/>
          </a:xfrm>
          <a:prstGeom prst="rect">
            <a:avLst/>
          </a:prstGeom>
        </p:spPr>
      </p:pic>
      <p:pic>
        <p:nvPicPr>
          <p:cNvPr id="9" name="图片 6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1041878">
            <a:off x="5693336" y="5723457"/>
            <a:ext cx="2371699" cy="1592843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208">
            <a:off x="1661185" y="1308192"/>
            <a:ext cx="1650166" cy="16596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0" y="403231"/>
            <a:ext cx="6185029" cy="5357623"/>
          </a:xfrm>
          <a:prstGeom prst="rect">
            <a:avLst/>
          </a:prstGeom>
        </p:spPr>
      </p:pic>
      <p:sp>
        <p:nvSpPr>
          <p:cNvPr id="12" name="矩形 91"/>
          <p:cNvSpPr/>
          <p:nvPr/>
        </p:nvSpPr>
        <p:spPr>
          <a:xfrm>
            <a:off x="1662464" y="3201743"/>
            <a:ext cx="4703979" cy="1247473"/>
          </a:xfrm>
          <a:prstGeom prst="rect">
            <a:avLst/>
          </a:prstGeom>
        </p:spPr>
        <p:txBody>
          <a:bodyPr wrap="square" lIns="122887" tIns="61444" rIns="122887" bIns="61444">
            <a:spAutoFit/>
          </a:bodyPr>
          <a:lstStyle/>
          <a:p>
            <a:pPr algn="ctr" defTabSz="1228876"/>
            <a:r>
              <a:rPr lang="en-US" sz="7300" b="1" kern="1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Dặn</a:t>
            </a:r>
            <a:r>
              <a:rPr lang="en-US" sz="7300" b="1" kern="1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7300" b="1" kern="1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dò</a:t>
            </a:r>
            <a:endParaRPr lang="en-US" sz="7300" b="1" kern="1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617233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2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0" y="0"/>
            <a:ext cx="6248399" cy="31242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66" tIns="45591" rIns="91166" bIns="45591" spcCol="0"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20329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2357" y="1613937"/>
            <a:ext cx="11111596" cy="4498839"/>
          </a:xfrm>
          <a:prstGeom prst="rect">
            <a:avLst/>
          </a:prstGeom>
          <a:noFill/>
        </p:spPr>
        <p:txBody>
          <a:bodyPr wrap="square" lIns="122887" tIns="61444" rIns="122887" bIns="61444" rtlCol="0">
            <a:spAutoFit/>
          </a:bodyPr>
          <a:lstStyle/>
          <a:p>
            <a:pPr algn="ctr" defTabSz="1228876"/>
            <a:r>
              <a:rPr lang="en-US" altLang="zh-CN" sz="14200" b="1" dirty="0" err="1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Chúc</a:t>
            </a:r>
            <a:r>
              <a:rPr lang="en-US" altLang="zh-CN" sz="14200" b="1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4200" b="1" dirty="0" err="1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các</a:t>
            </a:r>
            <a:r>
              <a:rPr lang="en-US" altLang="zh-CN" sz="14200" b="1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4200" b="1" dirty="0" err="1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em</a:t>
            </a:r>
            <a:r>
              <a:rPr lang="en-US" altLang="zh-CN" sz="14200" b="1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4200" b="1" dirty="0" err="1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học</a:t>
            </a:r>
            <a:r>
              <a:rPr lang="en-US" altLang="zh-CN" sz="14200" b="1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4200" b="1" dirty="0" err="1" smtClean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tốt</a:t>
            </a:r>
            <a:r>
              <a:rPr lang="en-US" altLang="zh-CN" sz="14200" b="1" dirty="0" smtClean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rgbClr val="70AD47">
                      <a:lumMod val="50000"/>
                    </a:srgb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!</a:t>
            </a:r>
            <a:endParaRPr lang="zh-CN" altLang="en-US" sz="14200" b="1" dirty="0">
              <a:ln>
                <a:solidFill>
                  <a:srgbClr val="70AD47">
                    <a:lumMod val="75000"/>
                  </a:srgbClr>
                </a:solidFill>
              </a:ln>
              <a:solidFill>
                <a:srgbClr val="00B050"/>
              </a:solidFill>
              <a:effectLst>
                <a:outerShdw dist="50800" dir="4800000" algn="ctr" rotWithShape="0">
                  <a:srgbClr val="70AD47">
                    <a:lumMod val="50000"/>
                  </a:srgbClr>
                </a:outerShdw>
              </a:effectLst>
              <a:latin typeface="UTM Cookies" panose="0204060305050602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7984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7" descr="bd66326eaffb0a71b40a5d8bdbabb03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9" y="-1828800"/>
            <a:ext cx="16819842" cy="1518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41319" y="4236768"/>
            <a:ext cx="11402548" cy="1139751"/>
          </a:xfrm>
          <a:prstGeom prst="rect">
            <a:avLst/>
          </a:prstGeom>
          <a:noFill/>
          <a:ln>
            <a:noFill/>
          </a:ln>
        </p:spPr>
        <p:txBody>
          <a:bodyPr wrap="square" lIns="122535" tIns="61266" rIns="122535" bIns="61266">
            <a:spAutoFit/>
          </a:bodyPr>
          <a:lstStyle/>
          <a:p>
            <a:pPr algn="ctr" defTabSz="1225439">
              <a:defRPr/>
            </a:pPr>
            <a:r>
              <a:rPr lang="en-US" sz="6600" b="1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66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66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 “Ba </a:t>
            </a:r>
            <a:r>
              <a:rPr lang="en-US" sz="6600" b="1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66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66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8576" y="1863355"/>
            <a:ext cx="11402548" cy="1025921"/>
          </a:xfrm>
          <a:prstGeom prst="rect">
            <a:avLst/>
          </a:prstGeom>
          <a:noFill/>
        </p:spPr>
        <p:txBody>
          <a:bodyPr wrap="square" lIns="122535" tIns="61266" rIns="122535" bIns="61266" rtlCol="0">
            <a:spAutoFit/>
          </a:bodyPr>
          <a:lstStyle/>
          <a:p>
            <a:pPr algn="ctr" defTabSz="1225439"/>
            <a:r>
              <a:rPr lang="en-US" sz="5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5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5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5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5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6960" y="2866063"/>
            <a:ext cx="4833398" cy="1139751"/>
          </a:xfrm>
          <a:prstGeom prst="rect">
            <a:avLst/>
          </a:prstGeom>
          <a:noFill/>
        </p:spPr>
        <p:txBody>
          <a:bodyPr wrap="square" lIns="122535" tIns="61266" rIns="122535" bIns="61266" rtlCol="0">
            <a:spAutoFit/>
          </a:bodyPr>
          <a:lstStyle/>
          <a:p>
            <a:pPr algn="ctr" defTabSz="1225439"/>
            <a:r>
              <a:rPr lang="en-US" sz="66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66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844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85" y="5160493"/>
            <a:ext cx="2162412" cy="322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62" y="7562911"/>
            <a:ext cx="1140144" cy="82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553" y="3957864"/>
            <a:ext cx="1905239" cy="32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3" y="6710201"/>
            <a:ext cx="728664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444" y="8498475"/>
            <a:ext cx="985839" cy="64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057401" y="3362214"/>
            <a:ext cx="10849529" cy="15594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122551" tIns="61274" rIns="122551" bIns="6127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163405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94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9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endParaRPr lang="zh-CN" altLang="en-US" sz="9400" b="1" dirty="0">
              <a:solidFill>
                <a:srgbClr val="00B05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792" y="2174701"/>
            <a:ext cx="891540" cy="79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32" y="2620797"/>
            <a:ext cx="1667351" cy="95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PA_01 134">
            <a:extLst>
              <a:ext uri="{FF2B5EF4-FFF2-40B4-BE49-F238E27FC236}">
                <a16:creationId xmlns:a16="http://schemas.microsoft.com/office/drawing/2014/main" xmlns="" id="{91CE9CFB-00B5-4ED5-9355-BB846DD33E2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771537" y="1281733"/>
            <a:ext cx="1814042" cy="1786055"/>
            <a:chOff x="3768359" y="1725446"/>
            <a:chExt cx="1930605" cy="1930605"/>
          </a:xfrm>
          <a:solidFill>
            <a:srgbClr val="F1CD4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xmlns="" id="{D79B486C-B7BF-4FE3-850C-5BF56795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782"/>
              <a:endParaRPr lang="zh-CN" altLang="en-US" sz="3200">
                <a:solidFill>
                  <a:prstClr val="white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xmlns="" id="{3FD804CC-80B0-430D-A456-FE693CD5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816782"/>
              <a:endParaRPr lang="zh-CN" altLang="en-US" sz="3200">
                <a:solidFill>
                  <a:prstClr val="black"/>
                </a:solidFill>
                <a:ea typeface="等线" panose="02010600030101010101" pitchFamily="2" charset="-122"/>
              </a:endParaRPr>
            </a:p>
          </p:txBody>
        </p:sp>
      </p:grpSp>
      <p:sp>
        <p:nvSpPr>
          <p:cNvPr id="17" name="PA_01 146">
            <a:extLst>
              <a:ext uri="{FF2B5EF4-FFF2-40B4-BE49-F238E27FC236}">
                <a16:creationId xmlns:a16="http://schemas.microsoft.com/office/drawing/2014/main" xmlns="" id="{D5288EC8-E9BB-45ED-B6C2-B7AA8CF05E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030425" y="1619781"/>
            <a:ext cx="1250610" cy="1163819"/>
          </a:xfrm>
          <a:prstGeom prst="rect">
            <a:avLst/>
          </a:prstGeom>
          <a:solidFill>
            <a:srgbClr val="F1CD41"/>
          </a:solidFill>
          <a:effectLst/>
        </p:spPr>
        <p:txBody>
          <a:bodyPr wrap="square" lIns="137286" tIns="68652" rIns="137286" bIns="68652">
            <a:spAutoFit/>
          </a:bodyPr>
          <a:lstStyle/>
          <a:p>
            <a:pPr algn="ctr" defTabSz="816782"/>
            <a:r>
              <a:rPr lang="en-US" altLang="zh-CN" sz="6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1</a:t>
            </a:r>
            <a:endParaRPr lang="zh-CN" altLang="en-US" sz="6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2061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2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186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938" y="0"/>
            <a:ext cx="12496800" cy="916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7882128"/>
            <a:ext cx="11125200" cy="1066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9" rIns="91184" bIns="45599" spcCol="0"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85994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344252" y="3164475"/>
            <a:ext cx="14845428" cy="779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122567" tIns="61282" rIns="122567" bIns="612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25752" eaLnBrk="1" hangingPunct="1">
              <a:spcBef>
                <a:spcPct val="50000"/>
              </a:spcBef>
            </a:pPr>
            <a:r>
              <a:rPr lang="en-US" alt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 </a:t>
            </a:r>
            <a:r>
              <a:rPr lang="en-US" alt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344250" y="4344219"/>
            <a:ext cx="14849711" cy="7858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122567" tIns="61282" rIns="122567" bIns="612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25752" eaLnBrk="1" hangingPunct="1">
              <a:spcBef>
                <a:spcPct val="50000"/>
              </a:spcBef>
            </a:pPr>
            <a:r>
              <a:rPr lang="en-US" altLang="en-US" sz="4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3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altLang="en-US" sz="4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Bu-ra-ti-nô hét lên… đến Các-lô ạ.</a:t>
            </a:r>
            <a:r>
              <a:rPr lang="en-US" altLang="en-US" sz="4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339971" y="5548751"/>
            <a:ext cx="14849711" cy="779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122567" tIns="61282" rIns="122567" bIns="612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25752" eaLnBrk="1" hangingPunct="1">
              <a:spcBef>
                <a:spcPct val="50000"/>
              </a:spcBef>
            </a:pPr>
            <a:r>
              <a:rPr lang="en-US" altLang="en-US" sz="43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3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3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43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3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sz="43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708962" y="919180"/>
            <a:ext cx="13666292" cy="1845253"/>
            <a:chOff x="412330" y="133075"/>
            <a:chExt cx="7786248" cy="138306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295" name="TextBox 4"/>
            <p:cNvSpPr txBox="1">
              <a:spLocks noChangeArrowheads="1"/>
            </p:cNvSpPr>
            <p:nvPr/>
          </p:nvSpPr>
          <p:spPr bwMode="auto">
            <a:xfrm>
              <a:off x="774280" y="808703"/>
              <a:ext cx="7424298" cy="707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25752" eaLnBrk="1" hangingPunct="1"/>
              <a:r>
                <a:rPr lang="en-US" altLang="en-US" sz="5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5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en-US" sz="5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altLang="en-US" sz="5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5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…… </a:t>
              </a:r>
              <a:r>
                <a:rPr lang="en-US" altLang="en-US" sz="5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endPara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296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412330" y="133075"/>
              <a:ext cx="723900" cy="7567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8915400" y="1801124"/>
            <a:ext cx="1134888" cy="955093"/>
          </a:xfrm>
          <a:prstGeom prst="rect">
            <a:avLst/>
          </a:prstGeom>
          <a:noFill/>
        </p:spPr>
        <p:txBody>
          <a:bodyPr wrap="square" lIns="122567" tIns="61282" rIns="122567" bIns="61282" rtlCol="0">
            <a:spAutoFit/>
          </a:bodyPr>
          <a:lstStyle/>
          <a:p>
            <a:pPr algn="ctr" defTabSz="1225752"/>
            <a:r>
              <a:rPr lang="en-US" sz="5400" b="1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7004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219202" y="2971841"/>
            <a:ext cx="14782798" cy="50485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122639" tIns="61319" rIns="122639" bIns="613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0372" indent="-570372" algn="just" defTabSz="1226455">
              <a:buFont typeface="Arial" charset="0"/>
              <a:buChar char="•"/>
            </a:pPr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 bài đọc nhanh, bất ngờ, hấp dẫn. Lời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dẫn truyện phần đầu </a:t>
            </a:r>
            <a:r>
              <a:rPr lang="vi-VN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 chậm rãi, phần</a:t>
            </a:r>
            <a:r>
              <a:rPr lang="en-US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 đọc nhanh hơn, bất ngờ, li kì</a:t>
            </a:r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Lời Bu-ra-ti-nô: </a:t>
            </a:r>
            <a:r>
              <a:rPr lang="vi-VN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thét, dọa nạt</a:t>
            </a:r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Lời lão Ba-ra-ba: </a:t>
            </a:r>
            <a:r>
              <a:rPr lang="vi-VN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lúc đầu hùng</a:t>
            </a:r>
            <a:r>
              <a:rPr lang="en-US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hổ, sau ấp úng, khiếp đảm</a:t>
            </a:r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Lời cáo A-li-xa: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chậm rãi, ranh mãnh</a:t>
            </a:r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226455"/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0372" indent="-570372" algn="just" defTabSz="1226455">
              <a:buFont typeface="Arial" charset="0"/>
              <a:buChar char="•"/>
            </a:pPr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Nhấn giọng ở những từ ngữ: </a:t>
            </a:r>
            <a:r>
              <a:rPr lang="vi-VN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 thin thít, tống,sợ tái xanh, cầm cập, ấp úng, mười đồng tiểnvàng, nộp ngay, đếm đi đếm lại, thở dài, ngay</a:t>
            </a:r>
            <a:r>
              <a:rPr lang="en-US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vi-VN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mũi, ném bốp, lổm ngổm, há hốc, lao …</a:t>
            </a: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709006" y="919180"/>
            <a:ext cx="10966783" cy="1612821"/>
            <a:chOff x="412330" y="133075"/>
            <a:chExt cx="6248227" cy="12088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295" name="TextBox 4"/>
            <p:cNvSpPr txBox="1">
              <a:spLocks noChangeArrowheads="1"/>
            </p:cNvSpPr>
            <p:nvPr/>
          </p:nvSpPr>
          <p:spPr bwMode="auto">
            <a:xfrm>
              <a:off x="1268504" y="511455"/>
              <a:ext cx="5392053" cy="830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26455" eaLnBrk="1" hangingPunct="1"/>
              <a:r>
                <a:rPr lang="en-US" altLang="en-US" sz="65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altLang="en-US" sz="6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en-US" sz="65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GIỌNG</a:t>
              </a:r>
              <a:r>
                <a:rPr lang="en-US" altLang="en-US" sz="6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65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altLang="en-US" sz="6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296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412330" y="133075"/>
              <a:ext cx="723900" cy="7567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21958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 bwMode="auto">
          <a:xfrm>
            <a:off x="1007269" y="6502401"/>
            <a:ext cx="13298091" cy="275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5"/>
          <a:stretch>
            <a:fillRect/>
          </a:stretch>
        </p:blipFill>
        <p:spPr bwMode="auto">
          <a:xfrm>
            <a:off x="9834801" y="5543551"/>
            <a:ext cx="6418659" cy="346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4" r="34023" b="21941"/>
          <a:stretch>
            <a:fillRect/>
          </a:stretch>
        </p:blipFill>
        <p:spPr bwMode="auto">
          <a:xfrm rot="-10141111">
            <a:off x="439343" y="5913971"/>
            <a:ext cx="3906916" cy="284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7318774" y="-1371600"/>
            <a:ext cx="2119041" cy="4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600" tIns="61298" rIns="122600" bIns="612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26064" eaLnBrk="1" hangingPunct="1"/>
            <a:r>
              <a:rPr lang="zh-CN" altLang="en-US" sz="2400">
                <a:solidFill>
                  <a:prstClr val="black"/>
                </a:solidFill>
              </a:rPr>
              <a:t>点击输入文档</a:t>
            </a:r>
          </a:p>
        </p:txBody>
      </p:sp>
      <p:grpSp>
        <p:nvGrpSpPr>
          <p:cNvPr id="14342" name="Group 30"/>
          <p:cNvGrpSpPr>
            <a:grpSpLocks/>
          </p:cNvGrpSpPr>
          <p:nvPr/>
        </p:nvGrpSpPr>
        <p:grpSpPr bwMode="auto">
          <a:xfrm>
            <a:off x="-355248" y="24841"/>
            <a:ext cx="5312284" cy="861775"/>
            <a:chOff x="3496117" y="192744"/>
            <a:chExt cx="2427134" cy="1371895"/>
          </a:xfrm>
        </p:grpSpPr>
        <p:sp>
          <p:nvSpPr>
            <p:cNvPr id="14352" name="TextBox 31"/>
            <p:cNvSpPr txBox="1">
              <a:spLocks noChangeArrowheads="1"/>
            </p:cNvSpPr>
            <p:nvPr/>
          </p:nvSpPr>
          <p:spPr bwMode="auto">
            <a:xfrm>
              <a:off x="3942051" y="192744"/>
              <a:ext cx="1981200" cy="137189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26064" eaLnBrk="1" hangingPunct="1"/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endPara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353" name="图片 8" descr="f7d30ea4b628d33971365e72821aa1c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96117" y="192744"/>
              <a:ext cx="723900" cy="135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6" name="TextBox 36"/>
          <p:cNvSpPr txBox="1">
            <a:spLocks noChangeArrowheads="1"/>
          </p:cNvSpPr>
          <p:nvPr/>
        </p:nvSpPr>
        <p:spPr bwMode="auto">
          <a:xfrm>
            <a:off x="315773" y="1114523"/>
            <a:ext cx="15937687" cy="16014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2600" tIns="61298" rIns="122600" bIns="612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26064" eaLnBrk="1" hangingPunct="1"/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úng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bốp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lổm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ngổm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7" name="Group 30">
            <a:extLst>
              <a:ext uri="{FF2B5EF4-FFF2-40B4-BE49-F238E27FC236}">
                <a16:creationId xmlns:a16="http://schemas.microsoft.com/office/drawing/2014/main" xmlns="" id="{61E346A4-764D-44DF-A4DB-FA4AD55E587A}"/>
              </a:ext>
            </a:extLst>
          </p:cNvPr>
          <p:cNvGrpSpPr>
            <a:grpSpLocks/>
          </p:cNvGrpSpPr>
          <p:nvPr/>
        </p:nvGrpSpPr>
        <p:grpSpPr bwMode="auto">
          <a:xfrm>
            <a:off x="-355248" y="2561886"/>
            <a:ext cx="5453514" cy="1178231"/>
            <a:chOff x="3325967" y="-124163"/>
            <a:chExt cx="2491660" cy="1248421"/>
          </a:xfrm>
        </p:grpSpPr>
        <p:sp>
          <p:nvSpPr>
            <p:cNvPr id="18" name="TextBox 31">
              <a:extLst>
                <a:ext uri="{FF2B5EF4-FFF2-40B4-BE49-F238E27FC236}">
                  <a16:creationId xmlns:a16="http://schemas.microsoft.com/office/drawing/2014/main" xmlns="" id="{0B5FF498-5AF3-420E-95C0-476A6CF93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427" y="211145"/>
              <a:ext cx="1981200" cy="91311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26064" eaLnBrk="1" hangingPunct="1"/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图片 8" descr="f7d30ea4b628d33971365e72821aa1c5">
              <a:extLst>
                <a:ext uri="{FF2B5EF4-FFF2-40B4-BE49-F238E27FC236}">
                  <a16:creationId xmlns:a16="http://schemas.microsoft.com/office/drawing/2014/main" xmlns="" id="{923EAF67-7E56-4DA1-9AD1-4A9F4E02F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325967" y="-124163"/>
              <a:ext cx="723900" cy="96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08592" y="4191031"/>
            <a:ext cx="156448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91381" tIns="45692" rIns="91381" bIns="45692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? Bu-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moi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hòng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đoạt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flipH="1">
            <a:off x="7420462" y="4351060"/>
            <a:ext cx="114300" cy="576061"/>
          </a:xfrm>
          <a:prstGeom prst="line">
            <a:avLst/>
          </a:prstGeom>
          <a:ln w="57150">
            <a:solidFill>
              <a:srgbClr val="FF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91381" tIns="45692" rIns="91381" bIns="45692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 flipH="1">
            <a:off x="10591801" y="4351060"/>
            <a:ext cx="114300" cy="576061"/>
          </a:xfrm>
          <a:prstGeom prst="line">
            <a:avLst/>
          </a:prstGeom>
          <a:ln w="57150">
            <a:solidFill>
              <a:srgbClr val="FF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91381" tIns="45692" rIns="91381" bIns="45692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 flipH="1">
            <a:off x="2404734" y="5079524"/>
            <a:ext cx="114300" cy="576061"/>
          </a:xfrm>
          <a:prstGeom prst="line">
            <a:avLst/>
          </a:prstGeom>
          <a:ln w="57150">
            <a:solidFill>
              <a:srgbClr val="FF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91381" tIns="45692" rIns="91381" bIns="45692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 flipH="1">
            <a:off x="13563602" y="5079524"/>
            <a:ext cx="114300" cy="576061"/>
          </a:xfrm>
          <a:prstGeom prst="line">
            <a:avLst/>
          </a:prstGeom>
          <a:ln w="57150">
            <a:solidFill>
              <a:srgbClr val="FF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91381" tIns="45692" rIns="91381" bIns="45692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 flipH="1">
            <a:off x="8170318" y="5862368"/>
            <a:ext cx="114300" cy="576061"/>
          </a:xfrm>
          <a:prstGeom prst="line">
            <a:avLst/>
          </a:prstGeom>
          <a:ln w="57150">
            <a:solidFill>
              <a:srgbClr val="FF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91381" tIns="45692" rIns="91381" bIns="45692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flipH="1">
            <a:off x="8329633" y="5874592"/>
            <a:ext cx="114300" cy="576061"/>
          </a:xfrm>
          <a:prstGeom prst="line">
            <a:avLst/>
          </a:prstGeom>
          <a:ln w="57150">
            <a:solidFill>
              <a:srgbClr val="FF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91381" tIns="45692" rIns="91381" bIns="45692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73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7|8.2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660</Words>
  <Application>Microsoft Office PowerPoint</Application>
  <PresentationFormat>Custom</PresentationFormat>
  <Paragraphs>68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Office 主题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7_Office 主题</vt:lpstr>
      <vt:lpstr>8_Office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29</cp:revision>
  <dcterms:created xsi:type="dcterms:W3CDTF">2021-12-17T16:05:25Z</dcterms:created>
  <dcterms:modified xsi:type="dcterms:W3CDTF">2021-12-17T17:18:39Z</dcterms:modified>
</cp:coreProperties>
</file>